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8"/>
  </p:notesMasterIdLst>
  <p:sldIdLst>
    <p:sldId id="589" r:id="rId2"/>
    <p:sldId id="264" r:id="rId3"/>
    <p:sldId id="538" r:id="rId4"/>
    <p:sldId id="258" r:id="rId5"/>
    <p:sldId id="271" r:id="rId6"/>
    <p:sldId id="519" r:id="rId7"/>
    <p:sldId id="256" r:id="rId8"/>
    <p:sldId id="615" r:id="rId9"/>
    <p:sldId id="614" r:id="rId10"/>
    <p:sldId id="616" r:id="rId11"/>
    <p:sldId id="518" r:id="rId12"/>
    <p:sldId id="273" r:id="rId13"/>
    <p:sldId id="516" r:id="rId14"/>
    <p:sldId id="265" r:id="rId15"/>
    <p:sldId id="535" r:id="rId16"/>
    <p:sldId id="272" r:id="rId17"/>
  </p:sldIdLst>
  <p:sldSz cx="9144000" cy="5143500" type="screen16x9"/>
  <p:notesSz cx="6858000" cy="9144000"/>
  <p:embeddedFontLst>
    <p:embeddedFont>
      <p:font typeface="Calibri" panose="020F0502020204030204" pitchFamily="34" charset="0"/>
      <p:regular r:id="rId19"/>
      <p:bold r:id="rId20"/>
      <p:italic r:id="rId21"/>
      <p:boldItalic r:id="rId22"/>
    </p:embeddedFont>
    <p:embeddedFont>
      <p:font typeface="Georgia" panose="02040502050405020303" pitchFamily="18" charset="0"/>
      <p:regular r:id="rId23"/>
      <p:bold r:id="rId24"/>
      <p:italic r:id="rId25"/>
      <p:boldItalic r:id="rId26"/>
    </p:embeddedFont>
    <p:embeddedFont>
      <p:font typeface="Montserrat" panose="00000500000000000000" pitchFamily="2" charset="0"/>
      <p:regular r:id="rId27"/>
      <p:bold r:id="rId28"/>
      <p:italic r:id="rId29"/>
      <p:boldItalic r:id="rId30"/>
    </p:embeddedFont>
    <p:embeddedFont>
      <p:font typeface="Open Sans" panose="020B0606030504020204" pitchFamily="34" charset="0"/>
      <p:regular r:id="rId31"/>
      <p:bold r:id="rId32"/>
      <p:italic r:id="rId33"/>
      <p:boldItalic r:id="rId34"/>
    </p:embeddedFont>
    <p:embeddedFont>
      <p:font typeface="Open Sans bold" panose="020B0806030504020204" charset="0"/>
      <p:bold r:id="rId35"/>
    </p:embeddedFont>
    <p:embeddedFont>
      <p:font typeface="Open Sans Medium" panose="020B0604020202020204" charset="0"/>
      <p:regular r:id="rId36"/>
      <p:bold r:id="rId37"/>
      <p:italic r:id="rId38"/>
      <p:boldItalic r:id="rId39"/>
    </p:embeddedFont>
    <p:embeddedFont>
      <p:font typeface="Open Sans SemiBold" panose="020B0706030804020204" pitchFamily="34" charset="0"/>
      <p:regular r:id="rId40"/>
      <p:bold r:id="rId41"/>
      <p:italic r:id="rId42"/>
      <p:boldItalic r:id="rId43"/>
    </p:embeddedFont>
    <p:embeddedFont>
      <p:font typeface="Playfair Display" panose="00000500000000000000" pitchFamily="2" charset="0"/>
      <p:regular r:id="rId44"/>
      <p:bold r:id="rId45"/>
      <p:italic r:id="rId46"/>
      <p:boldItalic r:id="rId47"/>
    </p:embeddedFont>
    <p:embeddedFont>
      <p:font typeface="Roboto" panose="02000000000000000000" pitchFamily="2"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99"/>
    <a:srgbClr val="000000"/>
    <a:srgbClr val="751C15"/>
    <a:srgbClr val="FBCD8F"/>
    <a:srgbClr val="EE652E"/>
    <a:srgbClr val="FAC590"/>
    <a:srgbClr val="002776"/>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16A7A3-94A0-4425-9FE3-856A668E3465}" v="2" dt="2025-09-16T21:45:09.9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5473" autoAdjust="0"/>
  </p:normalViewPr>
  <p:slideViewPr>
    <p:cSldViewPr snapToGrid="0">
      <p:cViewPr>
        <p:scale>
          <a:sx n="104" d="100"/>
          <a:sy n="104" d="100"/>
        </p:scale>
        <p:origin x="850" y="-6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font" Target="fonts/font21.fntdata"/><Relationship Id="rId21" Type="http://schemas.openxmlformats.org/officeDocument/2006/relationships/font" Target="fonts/font3.fntdata"/><Relationship Id="rId34" Type="http://schemas.openxmlformats.org/officeDocument/2006/relationships/font" Target="fonts/font16.fntdata"/><Relationship Id="rId42" Type="http://schemas.openxmlformats.org/officeDocument/2006/relationships/font" Target="fonts/font24.fntdata"/><Relationship Id="rId47" Type="http://schemas.openxmlformats.org/officeDocument/2006/relationships/font" Target="fonts/font29.fntdata"/><Relationship Id="rId50" Type="http://schemas.openxmlformats.org/officeDocument/2006/relationships/font" Target="fonts/font32.fntdata"/><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font" Target="fonts/font20.fntdata"/><Relationship Id="rId46" Type="http://schemas.openxmlformats.org/officeDocument/2006/relationships/font" Target="fonts/font2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41" Type="http://schemas.openxmlformats.org/officeDocument/2006/relationships/font" Target="fonts/font23.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font" Target="fonts/font19.fntdata"/><Relationship Id="rId40" Type="http://schemas.openxmlformats.org/officeDocument/2006/relationships/font" Target="fonts/font22.fntdata"/><Relationship Id="rId45" Type="http://schemas.openxmlformats.org/officeDocument/2006/relationships/font" Target="fonts/font27.fntdata"/><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49" Type="http://schemas.openxmlformats.org/officeDocument/2006/relationships/font" Target="fonts/font31.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4" Type="http://schemas.openxmlformats.org/officeDocument/2006/relationships/font" Target="fonts/font26.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43" Type="http://schemas.openxmlformats.org/officeDocument/2006/relationships/font" Target="fonts/font25.fntdata"/><Relationship Id="rId48" Type="http://schemas.openxmlformats.org/officeDocument/2006/relationships/font" Target="fonts/font30.fntdata"/><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font" Target="fonts/font33.fntdata"/><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6FE252-A34E-2B4A-A2E0-5CD43CB60CBA}" type="doc">
      <dgm:prSet loTypeId="urn:microsoft.com/office/officeart/2008/layout/HorizontalMultiLevelHierarchy" loCatId="" qsTypeId="urn:microsoft.com/office/officeart/2005/8/quickstyle/simple1" qsCatId="simple" csTypeId="urn:microsoft.com/office/officeart/2005/8/colors/colorful1" csCatId="colorful" phldr="1"/>
      <dgm:spPr/>
      <dgm:t>
        <a:bodyPr/>
        <a:lstStyle/>
        <a:p>
          <a:endParaRPr lang="en-US"/>
        </a:p>
      </dgm:t>
    </dgm:pt>
    <dgm:pt modelId="{C982512B-C1D4-DB4F-8D66-D81018F43066}">
      <dgm:prSet phldrT="[Text]" custT="1"/>
      <dgm:spPr>
        <a:solidFill>
          <a:schemeClr val="bg1"/>
        </a:solidFill>
        <a:ln w="57150"/>
      </dgm:spPr>
      <dgm:t>
        <a:bodyPr vert="vert"/>
        <a:lstStyle/>
        <a:p>
          <a:endParaRPr lang="en-US" sz="300" b="1" baseline="0" dirty="0">
            <a:solidFill>
              <a:schemeClr val="bg2"/>
            </a:solidFill>
            <a:latin typeface="Open Sans Medium" panose="020B0604020202020204" charset="0"/>
            <a:ea typeface="Open Sans Medium" panose="020B0604020202020204" charset="0"/>
            <a:cs typeface="Open Sans Medium" panose="020B0604020202020204" charset="0"/>
          </a:endParaRPr>
        </a:p>
        <a:p>
          <a:r>
            <a:rPr lang="en-US" sz="1500" b="1" baseline="0" dirty="0">
              <a:solidFill>
                <a:schemeClr val="bg2"/>
              </a:solidFill>
              <a:latin typeface="Open Sans Medium" panose="020B0604020202020204" charset="0"/>
              <a:ea typeface="Open Sans Medium" panose="020B0604020202020204" charset="0"/>
              <a:cs typeface="Open Sans Medium" panose="020B0604020202020204" charset="0"/>
            </a:rPr>
            <a:t>INDUSTRY DEMAND: </a:t>
          </a:r>
        </a:p>
        <a:p>
          <a:r>
            <a:rPr lang="en-US" sz="1400" b="1" baseline="0" dirty="0">
              <a:solidFill>
                <a:schemeClr val="bg2"/>
              </a:solidFill>
              <a:latin typeface="Open Sans Medium" panose="020B0604020202020204" charset="0"/>
              <a:ea typeface="Open Sans Medium" panose="020B0604020202020204" charset="0"/>
              <a:cs typeface="Open Sans Medium" panose="020B0604020202020204" charset="0"/>
            </a:rPr>
            <a:t>USMCA Art. 19.4 “Non-Discriminatory Treatment of Digital Products Language that Treats Laws that Do not Discriminate on basis of Nationality as Illegal Trade Barriers</a:t>
          </a:r>
        </a:p>
      </dgm:t>
    </dgm:pt>
    <dgm:pt modelId="{112BEB6E-C351-B947-9B2B-8B7469420347}" type="parTrans" cxnId="{50CEE756-CDF4-D946-9355-C38544D8D294}">
      <dgm:prSet/>
      <dgm:spPr/>
      <dgm:t>
        <a:bodyPr/>
        <a:lstStyle/>
        <a:p>
          <a:endParaRPr lang="en-US">
            <a:latin typeface="Open Sans Medium" panose="020B0604020202020204" charset="0"/>
            <a:ea typeface="Open Sans Medium" panose="020B0604020202020204" charset="0"/>
            <a:cs typeface="Open Sans Medium" panose="020B0604020202020204" charset="0"/>
          </a:endParaRPr>
        </a:p>
      </dgm:t>
    </dgm:pt>
    <dgm:pt modelId="{4E444643-5D8E-D84B-8D4F-829D7534E5EA}" type="sibTrans" cxnId="{50CEE756-CDF4-D946-9355-C38544D8D294}">
      <dgm:prSet/>
      <dgm:spPr/>
      <dgm:t>
        <a:bodyPr/>
        <a:lstStyle/>
        <a:p>
          <a:endParaRPr lang="en-US">
            <a:latin typeface="Open Sans Medium" panose="020B0604020202020204" charset="0"/>
            <a:ea typeface="Open Sans Medium" panose="020B0604020202020204" charset="0"/>
            <a:cs typeface="Open Sans Medium" panose="020B0604020202020204" charset="0"/>
          </a:endParaRPr>
        </a:p>
      </dgm:t>
    </dgm:pt>
    <dgm:pt modelId="{3B71AB45-C30F-0543-99F3-4937B5126059}">
      <dgm:prSet phldrT="[Text]" custT="1"/>
      <dgm:spPr>
        <a:solidFill>
          <a:srgbClr val="00B0F0"/>
        </a:solidFill>
        <a:ln>
          <a:solidFill>
            <a:schemeClr val="accent5"/>
          </a:solidFill>
        </a:ln>
      </dgm:spPr>
      <dgm:t>
        <a:bodyPr/>
        <a:lstStyle/>
        <a:p>
          <a:r>
            <a:rPr lang="en-US" sz="1200" b="1" dirty="0">
              <a:latin typeface="Open Sans Medium" panose="020B0604020202020204" charset="0"/>
              <a:ea typeface="Open Sans Medium" panose="020B0604020202020204" charset="0"/>
              <a:cs typeface="Open Sans Medium" panose="020B0604020202020204" charset="0"/>
            </a:rPr>
            <a:t>EU’s Digital Markets Act</a:t>
          </a:r>
        </a:p>
      </dgm:t>
    </dgm:pt>
    <dgm:pt modelId="{3F67C89D-6891-2B4A-9B2D-F95ED9E14206}" type="parTrans" cxnId="{7E36BEE1-68B2-F644-835A-2D2B5A54C2AB}">
      <dgm:prSet/>
      <dgm:spPr>
        <a:solidFill>
          <a:schemeClr val="accent3">
            <a:lumMod val="75000"/>
          </a:schemeClr>
        </a:solidFill>
        <a:ln>
          <a:solidFill>
            <a:schemeClr val="bg2"/>
          </a:solidFill>
        </a:ln>
      </dgm:spPr>
      <dgm:t>
        <a:bodyPr/>
        <a:lstStyle/>
        <a:p>
          <a:endParaRPr lang="en-US">
            <a:latin typeface="Open Sans Medium" panose="020B0604020202020204" charset="0"/>
            <a:ea typeface="Open Sans Medium" panose="020B0604020202020204" charset="0"/>
            <a:cs typeface="Open Sans Medium" panose="020B0604020202020204" charset="0"/>
          </a:endParaRPr>
        </a:p>
      </dgm:t>
    </dgm:pt>
    <dgm:pt modelId="{D1B1C617-6214-E444-9303-94189CD275D5}" type="sibTrans" cxnId="{7E36BEE1-68B2-F644-835A-2D2B5A54C2AB}">
      <dgm:prSet/>
      <dgm:spPr/>
      <dgm:t>
        <a:bodyPr/>
        <a:lstStyle/>
        <a:p>
          <a:endParaRPr lang="en-US">
            <a:latin typeface="Open Sans Medium" panose="020B0604020202020204" charset="0"/>
            <a:ea typeface="Open Sans Medium" panose="020B0604020202020204" charset="0"/>
            <a:cs typeface="Open Sans Medium" panose="020B0604020202020204" charset="0"/>
          </a:endParaRPr>
        </a:p>
      </dgm:t>
    </dgm:pt>
    <dgm:pt modelId="{7726D01A-3609-B84F-A95A-0F895027311F}">
      <dgm:prSet phldrT="[Text]" custT="1"/>
      <dgm:spPr>
        <a:solidFill>
          <a:srgbClr val="00B0F0"/>
        </a:solidFill>
        <a:ln>
          <a:solidFill>
            <a:schemeClr val="accent5"/>
          </a:solidFill>
        </a:ln>
      </dgm:spPr>
      <dgm:t>
        <a:bodyPr/>
        <a:lstStyle/>
        <a:p>
          <a:r>
            <a:rPr lang="en-US" sz="1200" b="1" dirty="0">
              <a:latin typeface="Open Sans Medium" panose="020B0604020202020204" charset="0"/>
              <a:ea typeface="Open Sans Medium" panose="020B0604020202020204" charset="0"/>
              <a:cs typeface="Open Sans Medium" panose="020B0604020202020204" charset="0"/>
            </a:rPr>
            <a:t>South Korea, Japan </a:t>
          </a:r>
        </a:p>
        <a:p>
          <a:r>
            <a:rPr lang="en-US" sz="1200" b="1" dirty="0">
              <a:latin typeface="Open Sans Medium" panose="020B0604020202020204" charset="0"/>
              <a:ea typeface="Open Sans Medium" panose="020B0604020202020204" charset="0"/>
              <a:cs typeface="Open Sans Medium" panose="020B0604020202020204" charset="0"/>
            </a:rPr>
            <a:t> App Store Laws</a:t>
          </a:r>
        </a:p>
      </dgm:t>
    </dgm:pt>
    <dgm:pt modelId="{5ED2361F-4C64-5C45-81F5-B952BB4A8AEA}" type="parTrans" cxnId="{E38142F0-2E71-6B41-AD0D-75E844D7E874}">
      <dgm:prSet/>
      <dgm:spPr>
        <a:solidFill>
          <a:schemeClr val="accent3"/>
        </a:solidFill>
        <a:ln>
          <a:solidFill>
            <a:schemeClr val="bg2"/>
          </a:solidFill>
        </a:ln>
      </dgm:spPr>
      <dgm:t>
        <a:bodyPr/>
        <a:lstStyle/>
        <a:p>
          <a:endParaRPr lang="en-US">
            <a:solidFill>
              <a:schemeClr val="accent3">
                <a:lumMod val="75000"/>
              </a:schemeClr>
            </a:solidFill>
            <a:latin typeface="Open Sans Medium" panose="020B0604020202020204" charset="0"/>
            <a:ea typeface="Open Sans Medium" panose="020B0604020202020204" charset="0"/>
            <a:cs typeface="Open Sans Medium" panose="020B0604020202020204" charset="0"/>
          </a:endParaRPr>
        </a:p>
      </dgm:t>
    </dgm:pt>
    <dgm:pt modelId="{8CCFF7B7-610B-B64A-B43A-B2B4BFC356D2}" type="sibTrans" cxnId="{E38142F0-2E71-6B41-AD0D-75E844D7E874}">
      <dgm:prSet/>
      <dgm:spPr/>
      <dgm:t>
        <a:bodyPr/>
        <a:lstStyle/>
        <a:p>
          <a:endParaRPr lang="en-US">
            <a:latin typeface="Open Sans Medium" panose="020B0604020202020204" charset="0"/>
            <a:ea typeface="Open Sans Medium" panose="020B0604020202020204" charset="0"/>
            <a:cs typeface="Open Sans Medium" panose="020B0604020202020204" charset="0"/>
          </a:endParaRPr>
        </a:p>
      </dgm:t>
    </dgm:pt>
    <dgm:pt modelId="{B8605D82-59A1-7D46-832D-858906860B1E}">
      <dgm:prSet phldrT="[Text]" custT="1"/>
      <dgm:spPr>
        <a:solidFill>
          <a:srgbClr val="00B0F0"/>
        </a:solidFill>
        <a:ln>
          <a:solidFill>
            <a:schemeClr val="accent5"/>
          </a:solidFill>
        </a:ln>
      </dgm:spPr>
      <dgm:t>
        <a:bodyPr/>
        <a:lstStyle/>
        <a:p>
          <a:r>
            <a:rPr lang="en-US" sz="1100" b="1" dirty="0">
              <a:latin typeface="Open Sans Medium" panose="020B0604020202020204" charset="0"/>
              <a:ea typeface="Open Sans Medium" panose="020B0604020202020204" charset="0"/>
              <a:cs typeface="Open Sans Medium" panose="020B0604020202020204" charset="0"/>
            </a:rPr>
            <a:t>Canada’s Online News Act &amp; Australia’s News Media Bargaining Code</a:t>
          </a:r>
        </a:p>
      </dgm:t>
    </dgm:pt>
    <dgm:pt modelId="{7FB69DC9-A929-CD48-B2A0-E43377CB04B3}" type="parTrans" cxnId="{9CBF603D-BA6A-F747-8480-460BF52F36A5}">
      <dgm:prSet/>
      <dgm:spPr>
        <a:ln>
          <a:solidFill>
            <a:schemeClr val="bg2"/>
          </a:solidFill>
        </a:ln>
      </dgm:spPr>
      <dgm:t>
        <a:bodyPr/>
        <a:lstStyle/>
        <a:p>
          <a:endParaRPr lang="en-US">
            <a:latin typeface="Open Sans Medium" panose="020B0604020202020204" charset="0"/>
            <a:ea typeface="Open Sans Medium" panose="020B0604020202020204" charset="0"/>
            <a:cs typeface="Open Sans Medium" panose="020B0604020202020204" charset="0"/>
          </a:endParaRPr>
        </a:p>
      </dgm:t>
    </dgm:pt>
    <dgm:pt modelId="{30BF4A6E-C1F6-AA44-A489-3257D00F6029}" type="sibTrans" cxnId="{9CBF603D-BA6A-F747-8480-460BF52F36A5}">
      <dgm:prSet/>
      <dgm:spPr/>
      <dgm:t>
        <a:bodyPr/>
        <a:lstStyle/>
        <a:p>
          <a:endParaRPr lang="en-US">
            <a:latin typeface="Open Sans Medium" panose="020B0604020202020204" charset="0"/>
            <a:ea typeface="Open Sans Medium" panose="020B0604020202020204" charset="0"/>
            <a:cs typeface="Open Sans Medium" panose="020B0604020202020204" charset="0"/>
          </a:endParaRPr>
        </a:p>
      </dgm:t>
    </dgm:pt>
    <dgm:pt modelId="{F1E1D6E7-0C89-6943-9209-9CA7FC3D58F0}">
      <dgm:prSet custT="1"/>
      <dgm:spPr>
        <a:solidFill>
          <a:srgbClr val="FFFF00"/>
        </a:solidFill>
        <a:ln>
          <a:solidFill>
            <a:srgbClr val="FF0000"/>
          </a:solidFill>
        </a:ln>
      </dgm:spPr>
      <dgm:t>
        <a:bodyPr/>
        <a:lstStyle/>
        <a:p>
          <a:r>
            <a:rPr lang="en-US" sz="1200" b="1" dirty="0">
              <a:solidFill>
                <a:schemeClr val="bg2"/>
              </a:solidFill>
              <a:latin typeface="Open Sans Medium" panose="020B0604020202020204" charset="0"/>
              <a:ea typeface="Open Sans Medium" panose="020B0604020202020204" charset="0"/>
              <a:cs typeface="Open Sans Medium" panose="020B0604020202020204" charset="0"/>
            </a:rPr>
            <a:t>American Innovation and Choice Online Act</a:t>
          </a:r>
        </a:p>
      </dgm:t>
    </dgm:pt>
    <dgm:pt modelId="{AD717228-11EA-7B42-A69A-6E7CED100F9B}" type="parTrans" cxnId="{7B10D323-3896-1F4D-9A37-BD266B1DEAD7}">
      <dgm:prSet/>
      <dgm:spPr>
        <a:ln>
          <a:solidFill>
            <a:schemeClr val="bg2"/>
          </a:solidFill>
        </a:ln>
      </dgm:spPr>
      <dgm:t>
        <a:bodyPr/>
        <a:lstStyle/>
        <a:p>
          <a:endParaRPr lang="en-US">
            <a:latin typeface="Open Sans Medium" panose="020B0604020202020204" charset="0"/>
            <a:ea typeface="Open Sans Medium" panose="020B0604020202020204" charset="0"/>
            <a:cs typeface="Open Sans Medium" panose="020B0604020202020204" charset="0"/>
          </a:endParaRPr>
        </a:p>
      </dgm:t>
    </dgm:pt>
    <dgm:pt modelId="{BA02AEE1-4BCB-0842-9E12-9E060C65E82C}" type="sibTrans" cxnId="{7B10D323-3896-1F4D-9A37-BD266B1DEAD7}">
      <dgm:prSet/>
      <dgm:spPr/>
      <dgm:t>
        <a:bodyPr/>
        <a:lstStyle/>
        <a:p>
          <a:endParaRPr lang="en-US">
            <a:latin typeface="Open Sans Medium" panose="020B0604020202020204" charset="0"/>
            <a:ea typeface="Open Sans Medium" panose="020B0604020202020204" charset="0"/>
            <a:cs typeface="Open Sans Medium" panose="020B0604020202020204" charset="0"/>
          </a:endParaRPr>
        </a:p>
      </dgm:t>
    </dgm:pt>
    <dgm:pt modelId="{BBA6F42D-2CD2-D245-ABA4-042C27C09C8E}">
      <dgm:prSet custT="1"/>
      <dgm:spPr>
        <a:solidFill>
          <a:srgbClr val="FFFF00"/>
        </a:solidFill>
        <a:ln>
          <a:solidFill>
            <a:srgbClr val="FF0000"/>
          </a:solidFill>
        </a:ln>
      </dgm:spPr>
      <dgm:t>
        <a:bodyPr/>
        <a:lstStyle/>
        <a:p>
          <a:r>
            <a:rPr lang="en-US" sz="1200" b="1" dirty="0">
              <a:solidFill>
                <a:schemeClr val="bg2"/>
              </a:solidFill>
              <a:latin typeface="Open Sans Medium" panose="020B0604020202020204" charset="0"/>
              <a:ea typeface="Open Sans Medium" panose="020B0604020202020204" charset="0"/>
              <a:cs typeface="Open Sans Medium" panose="020B0604020202020204" charset="0"/>
            </a:rPr>
            <a:t>Open App Markets Act</a:t>
          </a:r>
        </a:p>
      </dgm:t>
    </dgm:pt>
    <dgm:pt modelId="{4FBA8485-1123-914D-B934-A6B859424819}" type="parTrans" cxnId="{071220E1-FE9E-3344-A2A4-D733FDAF9978}">
      <dgm:prSet/>
      <dgm:spPr>
        <a:ln>
          <a:solidFill>
            <a:schemeClr val="bg2"/>
          </a:solidFill>
        </a:ln>
      </dgm:spPr>
      <dgm:t>
        <a:bodyPr/>
        <a:lstStyle/>
        <a:p>
          <a:endParaRPr lang="en-US">
            <a:latin typeface="Open Sans Medium" panose="020B0604020202020204" charset="0"/>
            <a:ea typeface="Open Sans Medium" panose="020B0604020202020204" charset="0"/>
            <a:cs typeface="Open Sans Medium" panose="020B0604020202020204" charset="0"/>
          </a:endParaRPr>
        </a:p>
      </dgm:t>
    </dgm:pt>
    <dgm:pt modelId="{8650FC22-ADEA-9541-9071-4EF16C2F09D5}" type="sibTrans" cxnId="{071220E1-FE9E-3344-A2A4-D733FDAF9978}">
      <dgm:prSet/>
      <dgm:spPr/>
      <dgm:t>
        <a:bodyPr/>
        <a:lstStyle/>
        <a:p>
          <a:endParaRPr lang="en-US">
            <a:latin typeface="Open Sans Medium" panose="020B0604020202020204" charset="0"/>
            <a:ea typeface="Open Sans Medium" panose="020B0604020202020204" charset="0"/>
            <a:cs typeface="Open Sans Medium" panose="020B0604020202020204" charset="0"/>
          </a:endParaRPr>
        </a:p>
      </dgm:t>
    </dgm:pt>
    <dgm:pt modelId="{D2D0B674-541B-5444-8C97-552DDDF11C3B}">
      <dgm:prSet custT="1"/>
      <dgm:spPr>
        <a:solidFill>
          <a:srgbClr val="FFFF00"/>
        </a:solidFill>
        <a:ln w="19050">
          <a:solidFill>
            <a:srgbClr val="FF0000"/>
          </a:solidFill>
        </a:ln>
      </dgm:spPr>
      <dgm:t>
        <a:bodyPr/>
        <a:lstStyle/>
        <a:p>
          <a:r>
            <a:rPr lang="en-US" sz="1200" b="1" dirty="0">
              <a:solidFill>
                <a:schemeClr val="bg2"/>
              </a:solidFill>
              <a:latin typeface="Open Sans Medium" panose="020B0604020202020204" charset="0"/>
              <a:ea typeface="Open Sans Medium" panose="020B0604020202020204" charset="0"/>
              <a:cs typeface="Open Sans Medium" panose="020B0604020202020204" charset="0"/>
            </a:rPr>
            <a:t>Journalism Competition and Preservation Act</a:t>
          </a:r>
        </a:p>
      </dgm:t>
    </dgm:pt>
    <dgm:pt modelId="{22A33E78-3277-6947-B20C-6C3F1778BA70}" type="parTrans" cxnId="{FEEB1C3B-6A1C-B142-BC0C-DF453AE806BB}">
      <dgm:prSet/>
      <dgm:spPr>
        <a:ln>
          <a:solidFill>
            <a:schemeClr val="bg2"/>
          </a:solidFill>
        </a:ln>
      </dgm:spPr>
      <dgm:t>
        <a:bodyPr/>
        <a:lstStyle/>
        <a:p>
          <a:endParaRPr lang="en-US">
            <a:latin typeface="Open Sans Medium" panose="020B0604020202020204" charset="0"/>
            <a:ea typeface="Open Sans Medium" panose="020B0604020202020204" charset="0"/>
            <a:cs typeface="Open Sans Medium" panose="020B0604020202020204" charset="0"/>
          </a:endParaRPr>
        </a:p>
      </dgm:t>
    </dgm:pt>
    <dgm:pt modelId="{434ECE96-FEE8-3C4D-97F6-8856026EDE80}" type="sibTrans" cxnId="{FEEB1C3B-6A1C-B142-BC0C-DF453AE806BB}">
      <dgm:prSet/>
      <dgm:spPr/>
      <dgm:t>
        <a:bodyPr/>
        <a:lstStyle/>
        <a:p>
          <a:endParaRPr lang="en-US">
            <a:latin typeface="Open Sans Medium" panose="020B0604020202020204" charset="0"/>
            <a:ea typeface="Open Sans Medium" panose="020B0604020202020204" charset="0"/>
            <a:cs typeface="Open Sans Medium" panose="020B0604020202020204" charset="0"/>
          </a:endParaRPr>
        </a:p>
      </dgm:t>
    </dgm:pt>
    <dgm:pt modelId="{8378BDAC-7D9C-5644-BD66-CB6774EA1E39}">
      <dgm:prSet custT="1"/>
      <dgm:spPr>
        <a:solidFill>
          <a:srgbClr val="00B0F0"/>
        </a:solidFill>
        <a:ln>
          <a:solidFill>
            <a:schemeClr val="accent5"/>
          </a:solidFill>
        </a:ln>
      </dgm:spPr>
      <dgm:t>
        <a:bodyPr/>
        <a:lstStyle/>
        <a:p>
          <a:r>
            <a:rPr lang="en-US" sz="1200" b="1" dirty="0">
              <a:latin typeface="Open Sans Medium" panose="020B0604020202020204" charset="0"/>
              <a:ea typeface="Open Sans Medium" panose="020B0604020202020204" charset="0"/>
              <a:cs typeface="Open Sans Medium" panose="020B0604020202020204" charset="0"/>
            </a:rPr>
            <a:t>EU’s Digital Services Act</a:t>
          </a:r>
        </a:p>
      </dgm:t>
    </dgm:pt>
    <dgm:pt modelId="{B76D59F7-3C5C-4F43-8F4F-4EE9984A8B2F}" type="parTrans" cxnId="{05CB9434-15A5-A14E-884E-E333D46C6847}">
      <dgm:prSet/>
      <dgm:spPr>
        <a:solidFill>
          <a:srgbClr val="C00000"/>
        </a:solidFill>
        <a:ln>
          <a:solidFill>
            <a:schemeClr val="bg2"/>
          </a:solidFill>
        </a:ln>
      </dgm:spPr>
      <dgm:t>
        <a:bodyPr/>
        <a:lstStyle/>
        <a:p>
          <a:endParaRPr lang="en-US">
            <a:latin typeface="Open Sans Medium" panose="020B0604020202020204" charset="0"/>
            <a:ea typeface="Open Sans Medium" panose="020B0604020202020204" charset="0"/>
            <a:cs typeface="Open Sans Medium" panose="020B0604020202020204" charset="0"/>
          </a:endParaRPr>
        </a:p>
      </dgm:t>
    </dgm:pt>
    <dgm:pt modelId="{2AF39E07-91DD-2E42-B1E3-1B789D6A3D74}" type="sibTrans" cxnId="{05CB9434-15A5-A14E-884E-E333D46C6847}">
      <dgm:prSet/>
      <dgm:spPr/>
      <dgm:t>
        <a:bodyPr/>
        <a:lstStyle/>
        <a:p>
          <a:endParaRPr lang="en-US">
            <a:latin typeface="Open Sans Medium" panose="020B0604020202020204" charset="0"/>
            <a:ea typeface="Open Sans Medium" panose="020B0604020202020204" charset="0"/>
            <a:cs typeface="Open Sans Medium" panose="020B0604020202020204" charset="0"/>
          </a:endParaRPr>
        </a:p>
      </dgm:t>
    </dgm:pt>
    <dgm:pt modelId="{DECB67AD-C8E7-3245-8C5F-B1F59DA41E91}">
      <dgm:prSet custT="1"/>
      <dgm:spPr>
        <a:solidFill>
          <a:srgbClr val="FFFF00"/>
        </a:solidFill>
        <a:ln>
          <a:solidFill>
            <a:srgbClr val="FF0000"/>
          </a:solidFill>
        </a:ln>
      </dgm:spPr>
      <dgm:t>
        <a:bodyPr/>
        <a:lstStyle/>
        <a:p>
          <a:pPr>
            <a:spcAft>
              <a:spcPts val="0"/>
            </a:spcAft>
          </a:pPr>
          <a:r>
            <a:rPr lang="en-US" sz="1200" b="1" dirty="0">
              <a:solidFill>
                <a:schemeClr val="bg2"/>
              </a:solidFill>
              <a:latin typeface="Open Sans Medium" panose="020B0604020202020204" charset="0"/>
              <a:ea typeface="Open Sans Medium" panose="020B0604020202020204" charset="0"/>
              <a:cs typeface="Open Sans Medium" panose="020B0604020202020204" charset="0"/>
            </a:rPr>
            <a:t>ACCESS Act of 2021</a:t>
          </a:r>
        </a:p>
        <a:p>
          <a:pPr>
            <a:spcAft>
              <a:spcPts val="0"/>
            </a:spcAft>
          </a:pPr>
          <a:r>
            <a:rPr lang="en-US" sz="900" b="1" dirty="0">
              <a:solidFill>
                <a:schemeClr val="bg2"/>
              </a:solidFill>
              <a:latin typeface="Open Sans Medium" panose="020B0604020202020204" charset="0"/>
              <a:ea typeface="Open Sans Medium" panose="020B0604020202020204" charset="0"/>
              <a:cs typeface="Open Sans Medium" panose="020B0604020202020204" charset="0"/>
            </a:rPr>
            <a:t>(Augmenting Compatibility &amp; Competition by Enabling Service Switching)</a:t>
          </a:r>
        </a:p>
      </dgm:t>
    </dgm:pt>
    <dgm:pt modelId="{81A864F9-C379-2E45-A6A1-7AD960D5DFA7}" type="parTrans" cxnId="{AB8D314F-B969-2A4F-B93D-CBAA9A80F670}">
      <dgm:prSet/>
      <dgm:spPr>
        <a:ln>
          <a:solidFill>
            <a:schemeClr val="bg2"/>
          </a:solidFill>
        </a:ln>
      </dgm:spPr>
      <dgm:t>
        <a:bodyPr/>
        <a:lstStyle/>
        <a:p>
          <a:endParaRPr lang="en-US">
            <a:latin typeface="Open Sans Medium" panose="020B0604020202020204" charset="0"/>
            <a:ea typeface="Open Sans Medium" panose="020B0604020202020204" charset="0"/>
            <a:cs typeface="Open Sans Medium" panose="020B0604020202020204" charset="0"/>
          </a:endParaRPr>
        </a:p>
      </dgm:t>
    </dgm:pt>
    <dgm:pt modelId="{7B4BB353-8E1A-0641-9D12-15BD6A291B24}" type="sibTrans" cxnId="{AB8D314F-B969-2A4F-B93D-CBAA9A80F670}">
      <dgm:prSet/>
      <dgm:spPr/>
      <dgm:t>
        <a:bodyPr/>
        <a:lstStyle/>
        <a:p>
          <a:endParaRPr lang="en-US">
            <a:latin typeface="Open Sans Medium" panose="020B0604020202020204" charset="0"/>
            <a:ea typeface="Open Sans Medium" panose="020B0604020202020204" charset="0"/>
            <a:cs typeface="Open Sans Medium" panose="020B0604020202020204" charset="0"/>
          </a:endParaRPr>
        </a:p>
      </dgm:t>
    </dgm:pt>
    <dgm:pt modelId="{0B59D790-D642-EC4D-A7DB-7833BB452C08}">
      <dgm:prSet/>
      <dgm:spPr>
        <a:solidFill>
          <a:srgbClr val="FFFF00"/>
        </a:solidFill>
        <a:ln>
          <a:solidFill>
            <a:srgbClr val="FF0000"/>
          </a:solidFill>
        </a:ln>
      </dgm:spPr>
      <dgm:t>
        <a:bodyPr/>
        <a:lstStyle/>
        <a:p>
          <a:r>
            <a:rPr lang="en-US" b="1" dirty="0">
              <a:solidFill>
                <a:schemeClr val="bg2"/>
              </a:solidFill>
              <a:latin typeface="Open Sans Medium" panose="020B0604020202020204" charset="0"/>
              <a:ea typeface="Open Sans Medium" panose="020B0604020202020204" charset="0"/>
              <a:cs typeface="Open Sans Medium" panose="020B0604020202020204" charset="0"/>
            </a:rPr>
            <a:t>Algorithmic Justice and Online Platform Transparency Act</a:t>
          </a:r>
        </a:p>
      </dgm:t>
    </dgm:pt>
    <dgm:pt modelId="{BC821FEE-E530-6C42-B9F6-DAA19D4E4EE5}" type="parTrans" cxnId="{A615983B-863B-1B44-9409-2C82DA157D0B}">
      <dgm:prSet/>
      <dgm:spPr>
        <a:ln>
          <a:solidFill>
            <a:schemeClr val="bg2"/>
          </a:solidFill>
        </a:ln>
      </dgm:spPr>
      <dgm:t>
        <a:bodyPr/>
        <a:lstStyle/>
        <a:p>
          <a:endParaRPr lang="en-US">
            <a:latin typeface="Open Sans Medium" panose="020B0604020202020204" charset="0"/>
            <a:ea typeface="Open Sans Medium" panose="020B0604020202020204" charset="0"/>
            <a:cs typeface="Open Sans Medium" panose="020B0604020202020204" charset="0"/>
          </a:endParaRPr>
        </a:p>
      </dgm:t>
    </dgm:pt>
    <dgm:pt modelId="{323D2C99-5D59-E74F-89C3-D2EDAD6815C3}" type="sibTrans" cxnId="{A615983B-863B-1B44-9409-2C82DA157D0B}">
      <dgm:prSet/>
      <dgm:spPr/>
      <dgm:t>
        <a:bodyPr/>
        <a:lstStyle/>
        <a:p>
          <a:endParaRPr lang="en-US">
            <a:latin typeface="Open Sans Medium" panose="020B0604020202020204" charset="0"/>
            <a:ea typeface="Open Sans Medium" panose="020B0604020202020204" charset="0"/>
            <a:cs typeface="Open Sans Medium" panose="020B0604020202020204" charset="0"/>
          </a:endParaRPr>
        </a:p>
      </dgm:t>
    </dgm:pt>
    <dgm:pt modelId="{A36703CA-9FDE-3540-81B9-E1D72D05CCDF}">
      <dgm:prSet custT="1"/>
      <dgm:spPr>
        <a:solidFill>
          <a:srgbClr val="00B0F0"/>
        </a:solidFill>
        <a:ln>
          <a:solidFill>
            <a:schemeClr val="accent5"/>
          </a:solidFill>
        </a:ln>
      </dgm:spPr>
      <dgm:t>
        <a:bodyPr/>
        <a:lstStyle/>
        <a:p>
          <a:r>
            <a:rPr lang="en-US" sz="1200" b="1" dirty="0">
              <a:latin typeface="Open Sans Medium" panose="020B0604020202020204" charset="0"/>
              <a:ea typeface="Open Sans Medium" panose="020B0604020202020204" charset="0"/>
              <a:cs typeface="Open Sans Medium" panose="020B0604020202020204" charset="0"/>
            </a:rPr>
            <a:t>Germany’s GWB Digitization Act</a:t>
          </a:r>
        </a:p>
      </dgm:t>
    </dgm:pt>
    <dgm:pt modelId="{26D8977F-8F86-7247-8DFD-D6161EFB0A35}" type="parTrans" cxnId="{DEAAE382-D1AB-E041-83BA-B256D9582A76}">
      <dgm:prSet/>
      <dgm:spPr>
        <a:solidFill>
          <a:srgbClr val="751C15"/>
        </a:solidFill>
        <a:ln>
          <a:solidFill>
            <a:schemeClr val="bg2"/>
          </a:solidFill>
        </a:ln>
      </dgm:spPr>
      <dgm:t>
        <a:bodyPr/>
        <a:lstStyle/>
        <a:p>
          <a:endParaRPr lang="en-US">
            <a:latin typeface="Open Sans Medium" panose="020B0604020202020204" charset="0"/>
            <a:ea typeface="Open Sans Medium" panose="020B0604020202020204" charset="0"/>
            <a:cs typeface="Open Sans Medium" panose="020B0604020202020204" charset="0"/>
          </a:endParaRPr>
        </a:p>
      </dgm:t>
    </dgm:pt>
    <dgm:pt modelId="{FF73F428-309A-0F4E-B59B-E7410B4C0415}" type="sibTrans" cxnId="{DEAAE382-D1AB-E041-83BA-B256D9582A76}">
      <dgm:prSet/>
      <dgm:spPr/>
      <dgm:t>
        <a:bodyPr/>
        <a:lstStyle/>
        <a:p>
          <a:endParaRPr lang="en-US">
            <a:latin typeface="Open Sans Medium" panose="020B0604020202020204" charset="0"/>
            <a:ea typeface="Open Sans Medium" panose="020B0604020202020204" charset="0"/>
            <a:cs typeface="Open Sans Medium" panose="020B0604020202020204" charset="0"/>
          </a:endParaRPr>
        </a:p>
      </dgm:t>
    </dgm:pt>
    <dgm:pt modelId="{EEA98FE2-5C7D-1D42-B4CF-63547A979152}">
      <dgm:prSet/>
      <dgm:spPr>
        <a:solidFill>
          <a:srgbClr val="FFFF00"/>
        </a:solidFill>
        <a:ln>
          <a:solidFill>
            <a:srgbClr val="FF0000"/>
          </a:solidFill>
        </a:ln>
      </dgm:spPr>
      <dgm:t>
        <a:bodyPr/>
        <a:lstStyle/>
        <a:p>
          <a:r>
            <a:rPr lang="en-US" b="1" dirty="0">
              <a:solidFill>
                <a:schemeClr val="bg2"/>
              </a:solidFill>
              <a:latin typeface="Open Sans Medium" panose="020B0604020202020204" charset="0"/>
              <a:ea typeface="Open Sans Medium" panose="020B0604020202020204" charset="0"/>
              <a:cs typeface="Open Sans Medium" panose="020B0604020202020204" charset="0"/>
            </a:rPr>
            <a:t>Prohibiting Anticompetitive Mergers Act</a:t>
          </a:r>
        </a:p>
      </dgm:t>
    </dgm:pt>
    <dgm:pt modelId="{112367DB-602C-8B47-ADCE-3E61B5DA443C}" type="parTrans" cxnId="{AD483664-289D-F044-BB3A-21C01381BCF6}">
      <dgm:prSet/>
      <dgm:spPr>
        <a:ln>
          <a:solidFill>
            <a:schemeClr val="bg2"/>
          </a:solidFill>
        </a:ln>
      </dgm:spPr>
      <dgm:t>
        <a:bodyPr/>
        <a:lstStyle/>
        <a:p>
          <a:endParaRPr lang="en-US">
            <a:latin typeface="Open Sans Medium" panose="020B0604020202020204" charset="0"/>
            <a:ea typeface="Open Sans Medium" panose="020B0604020202020204" charset="0"/>
            <a:cs typeface="Open Sans Medium" panose="020B0604020202020204" charset="0"/>
          </a:endParaRPr>
        </a:p>
      </dgm:t>
    </dgm:pt>
    <dgm:pt modelId="{CB028E99-4796-CD4D-B626-A48A65F975CF}" type="sibTrans" cxnId="{AD483664-289D-F044-BB3A-21C01381BCF6}">
      <dgm:prSet/>
      <dgm:spPr/>
      <dgm:t>
        <a:bodyPr/>
        <a:lstStyle/>
        <a:p>
          <a:endParaRPr lang="en-US">
            <a:latin typeface="Open Sans Medium" panose="020B0604020202020204" charset="0"/>
            <a:ea typeface="Open Sans Medium" panose="020B0604020202020204" charset="0"/>
            <a:cs typeface="Open Sans Medium" panose="020B0604020202020204" charset="0"/>
          </a:endParaRPr>
        </a:p>
      </dgm:t>
    </dgm:pt>
    <dgm:pt modelId="{1564BF3B-021E-B642-A66A-567E8BA8764F}" type="pres">
      <dgm:prSet presAssocID="{206FE252-A34E-2B4A-A2E0-5CD43CB60CBA}" presName="Name0" presStyleCnt="0">
        <dgm:presLayoutVars>
          <dgm:chPref val="1"/>
          <dgm:dir/>
          <dgm:animOne val="branch"/>
          <dgm:animLvl val="lvl"/>
          <dgm:resizeHandles val="exact"/>
        </dgm:presLayoutVars>
      </dgm:prSet>
      <dgm:spPr/>
    </dgm:pt>
    <dgm:pt modelId="{9DD45AC3-B6B6-004B-BDC1-8B98EC134623}" type="pres">
      <dgm:prSet presAssocID="{C982512B-C1D4-DB4F-8D66-D81018F43066}" presName="root1" presStyleCnt="0"/>
      <dgm:spPr/>
    </dgm:pt>
    <dgm:pt modelId="{8469BD15-AF02-6341-98E7-5AE296C27122}" type="pres">
      <dgm:prSet presAssocID="{C982512B-C1D4-DB4F-8D66-D81018F43066}" presName="LevelOneTextNode" presStyleLbl="node0" presStyleIdx="0" presStyleCnt="1" custScaleX="390725" custScaleY="103201" custLinFactNeighborX="-12009" custLinFactNeighborY="2028">
        <dgm:presLayoutVars>
          <dgm:chPref val="3"/>
        </dgm:presLayoutVars>
      </dgm:prSet>
      <dgm:spPr/>
    </dgm:pt>
    <dgm:pt modelId="{C4011AAE-66AC-9B47-98C9-808A61853614}" type="pres">
      <dgm:prSet presAssocID="{C982512B-C1D4-DB4F-8D66-D81018F43066}" presName="level2hierChild" presStyleCnt="0"/>
      <dgm:spPr/>
    </dgm:pt>
    <dgm:pt modelId="{A2DC10AE-D7FB-BB41-A461-C1C94D0FCF22}" type="pres">
      <dgm:prSet presAssocID="{3F67C89D-6891-2B4A-9B2D-F95ED9E14206}" presName="conn2-1" presStyleLbl="parChTrans1D2" presStyleIdx="0" presStyleCnt="5"/>
      <dgm:spPr/>
    </dgm:pt>
    <dgm:pt modelId="{A9BA7434-6319-9342-A7E0-560FA9FD5808}" type="pres">
      <dgm:prSet presAssocID="{3F67C89D-6891-2B4A-9B2D-F95ED9E14206}" presName="connTx" presStyleLbl="parChTrans1D2" presStyleIdx="0" presStyleCnt="5"/>
      <dgm:spPr/>
    </dgm:pt>
    <dgm:pt modelId="{F2E7AC30-F68A-684B-9AAF-10375C27FC4D}" type="pres">
      <dgm:prSet presAssocID="{3B71AB45-C30F-0543-99F3-4937B5126059}" presName="root2" presStyleCnt="0"/>
      <dgm:spPr/>
    </dgm:pt>
    <dgm:pt modelId="{3A79354A-4140-E24F-9D35-0A436EBF096E}" type="pres">
      <dgm:prSet presAssocID="{3B71AB45-C30F-0543-99F3-4937B5126059}" presName="LevelTwoTextNode" presStyleLbl="node2" presStyleIdx="0" presStyleCnt="5" custScaleX="110756" custScaleY="105411" custLinFactY="100000" custLinFactNeighborX="1417" custLinFactNeighborY="101472">
        <dgm:presLayoutVars>
          <dgm:chPref val="3"/>
        </dgm:presLayoutVars>
      </dgm:prSet>
      <dgm:spPr/>
    </dgm:pt>
    <dgm:pt modelId="{FA07AD3D-3ED2-B54F-ABCB-D4EE88E81EC0}" type="pres">
      <dgm:prSet presAssocID="{3B71AB45-C30F-0543-99F3-4937B5126059}" presName="level3hierChild" presStyleCnt="0"/>
      <dgm:spPr/>
    </dgm:pt>
    <dgm:pt modelId="{8A845EAB-F05B-F948-8605-58E7E5102545}" type="pres">
      <dgm:prSet presAssocID="{AD717228-11EA-7B42-A69A-6E7CED100F9B}" presName="conn2-1" presStyleLbl="parChTrans1D3" presStyleIdx="0" presStyleCnt="6"/>
      <dgm:spPr/>
    </dgm:pt>
    <dgm:pt modelId="{BF7D260A-8006-D241-806A-147B64FD4B20}" type="pres">
      <dgm:prSet presAssocID="{AD717228-11EA-7B42-A69A-6E7CED100F9B}" presName="connTx" presStyleLbl="parChTrans1D3" presStyleIdx="0" presStyleCnt="6"/>
      <dgm:spPr/>
    </dgm:pt>
    <dgm:pt modelId="{199F9D15-BD8D-894C-A281-60C480062C6E}" type="pres">
      <dgm:prSet presAssocID="{F1E1D6E7-0C89-6943-9209-9CA7FC3D58F0}" presName="root2" presStyleCnt="0"/>
      <dgm:spPr/>
    </dgm:pt>
    <dgm:pt modelId="{C655AE13-8125-3F40-A398-ECB79A9BC66B}" type="pres">
      <dgm:prSet presAssocID="{F1E1D6E7-0C89-6943-9209-9CA7FC3D58F0}" presName="LevelTwoTextNode" presStyleLbl="node3" presStyleIdx="0" presStyleCnt="6" custLinFactY="200000" custLinFactNeighborX="32111" custLinFactNeighborY="200765">
        <dgm:presLayoutVars>
          <dgm:chPref val="3"/>
        </dgm:presLayoutVars>
      </dgm:prSet>
      <dgm:spPr/>
    </dgm:pt>
    <dgm:pt modelId="{89A9F4F4-4EB4-DE42-83D9-CBED4FA6F124}" type="pres">
      <dgm:prSet presAssocID="{F1E1D6E7-0C89-6943-9209-9CA7FC3D58F0}" presName="level3hierChild" presStyleCnt="0"/>
      <dgm:spPr/>
    </dgm:pt>
    <dgm:pt modelId="{A665911E-A6AD-FE4B-80D5-A87256A7EB25}" type="pres">
      <dgm:prSet presAssocID="{81A864F9-C379-2E45-A6A1-7AD960D5DFA7}" presName="conn2-1" presStyleLbl="parChTrans1D3" presStyleIdx="1" presStyleCnt="6"/>
      <dgm:spPr/>
    </dgm:pt>
    <dgm:pt modelId="{2A85276E-7FE7-8B45-BC01-0D956A2D78BD}" type="pres">
      <dgm:prSet presAssocID="{81A864F9-C379-2E45-A6A1-7AD960D5DFA7}" presName="connTx" presStyleLbl="parChTrans1D3" presStyleIdx="1" presStyleCnt="6"/>
      <dgm:spPr/>
    </dgm:pt>
    <dgm:pt modelId="{2C9F9523-31FA-694E-9863-B1915666136D}" type="pres">
      <dgm:prSet presAssocID="{DECB67AD-C8E7-3245-8C5F-B1F59DA41E91}" presName="root2" presStyleCnt="0"/>
      <dgm:spPr/>
    </dgm:pt>
    <dgm:pt modelId="{674813EC-435C-AE40-8E6A-9D2A2BC700ED}" type="pres">
      <dgm:prSet presAssocID="{DECB67AD-C8E7-3245-8C5F-B1F59DA41E91}" presName="LevelTwoTextNode" presStyleLbl="node3" presStyleIdx="1" presStyleCnt="6" custScaleY="125553" custLinFactY="38609" custLinFactNeighborX="32111" custLinFactNeighborY="100000">
        <dgm:presLayoutVars>
          <dgm:chPref val="3"/>
        </dgm:presLayoutVars>
      </dgm:prSet>
      <dgm:spPr/>
    </dgm:pt>
    <dgm:pt modelId="{92406593-ACB0-ED4C-84CB-91E8663AB422}" type="pres">
      <dgm:prSet presAssocID="{DECB67AD-C8E7-3245-8C5F-B1F59DA41E91}" presName="level3hierChild" presStyleCnt="0"/>
      <dgm:spPr/>
    </dgm:pt>
    <dgm:pt modelId="{9094092E-02DE-284F-B122-27493CE757F8}" type="pres">
      <dgm:prSet presAssocID="{5ED2361F-4C64-5C45-81F5-B952BB4A8AEA}" presName="conn2-1" presStyleLbl="parChTrans1D2" presStyleIdx="1" presStyleCnt="5"/>
      <dgm:spPr/>
    </dgm:pt>
    <dgm:pt modelId="{5FFF0F8F-34C0-CA4A-9D8A-5709A92A166C}" type="pres">
      <dgm:prSet presAssocID="{5ED2361F-4C64-5C45-81F5-B952BB4A8AEA}" presName="connTx" presStyleLbl="parChTrans1D2" presStyleIdx="1" presStyleCnt="5"/>
      <dgm:spPr/>
    </dgm:pt>
    <dgm:pt modelId="{EB976459-9E10-914F-A842-E6DDD21CD828}" type="pres">
      <dgm:prSet presAssocID="{7726D01A-3609-B84F-A95A-0F895027311F}" presName="root2" presStyleCnt="0"/>
      <dgm:spPr/>
    </dgm:pt>
    <dgm:pt modelId="{5A494F1D-3455-294D-8580-13AAE18D612A}" type="pres">
      <dgm:prSet presAssocID="{7726D01A-3609-B84F-A95A-0F895027311F}" presName="LevelTwoTextNode" presStyleLbl="node2" presStyleIdx="1" presStyleCnt="5" custScaleX="111777" custLinFactY="-100000" custLinFactNeighborX="945" custLinFactNeighborY="-155478">
        <dgm:presLayoutVars>
          <dgm:chPref val="3"/>
        </dgm:presLayoutVars>
      </dgm:prSet>
      <dgm:spPr/>
    </dgm:pt>
    <dgm:pt modelId="{9CAE0615-8F7B-0F4F-9F93-DFEC13E3E64B}" type="pres">
      <dgm:prSet presAssocID="{7726D01A-3609-B84F-A95A-0F895027311F}" presName="level3hierChild" presStyleCnt="0"/>
      <dgm:spPr/>
    </dgm:pt>
    <dgm:pt modelId="{0F12FE43-AC38-0340-B6CD-1E480881387B}" type="pres">
      <dgm:prSet presAssocID="{4FBA8485-1123-914D-B934-A6B859424819}" presName="conn2-1" presStyleLbl="parChTrans1D3" presStyleIdx="2" presStyleCnt="6"/>
      <dgm:spPr/>
    </dgm:pt>
    <dgm:pt modelId="{441F8BDE-C2B5-DE43-BF86-FD37FBF5FC64}" type="pres">
      <dgm:prSet presAssocID="{4FBA8485-1123-914D-B934-A6B859424819}" presName="connTx" presStyleLbl="parChTrans1D3" presStyleIdx="2" presStyleCnt="6"/>
      <dgm:spPr/>
    </dgm:pt>
    <dgm:pt modelId="{2ABDCAA1-93EF-224F-B5D1-45CE89BBED7E}" type="pres">
      <dgm:prSet presAssocID="{BBA6F42D-2CD2-D245-ABA4-042C27C09C8E}" presName="root2" presStyleCnt="0"/>
      <dgm:spPr/>
    </dgm:pt>
    <dgm:pt modelId="{A8778FB9-F80B-804E-B14F-F2FF7143C3F2}" type="pres">
      <dgm:prSet presAssocID="{BBA6F42D-2CD2-D245-ABA4-042C27C09C8E}" presName="LevelTwoTextNode" presStyleLbl="node3" presStyleIdx="2" presStyleCnt="6" custLinFactY="-100000" custLinFactNeighborX="31506" custLinFactNeighborY="-155654">
        <dgm:presLayoutVars>
          <dgm:chPref val="3"/>
        </dgm:presLayoutVars>
      </dgm:prSet>
      <dgm:spPr/>
    </dgm:pt>
    <dgm:pt modelId="{D866CD6F-EBDC-1D4C-9C18-C0B6181FACE2}" type="pres">
      <dgm:prSet presAssocID="{BBA6F42D-2CD2-D245-ABA4-042C27C09C8E}" presName="level3hierChild" presStyleCnt="0"/>
      <dgm:spPr/>
    </dgm:pt>
    <dgm:pt modelId="{BBFACC83-339B-8546-8BD4-D1BECBFCF368}" type="pres">
      <dgm:prSet presAssocID="{7FB69DC9-A929-CD48-B2A0-E43377CB04B3}" presName="conn2-1" presStyleLbl="parChTrans1D2" presStyleIdx="2" presStyleCnt="5"/>
      <dgm:spPr/>
    </dgm:pt>
    <dgm:pt modelId="{AFE9A562-9D16-6242-AB4E-53BC828E8462}" type="pres">
      <dgm:prSet presAssocID="{7FB69DC9-A929-CD48-B2A0-E43377CB04B3}" presName="connTx" presStyleLbl="parChTrans1D2" presStyleIdx="2" presStyleCnt="5"/>
      <dgm:spPr/>
    </dgm:pt>
    <dgm:pt modelId="{8A6D671A-D178-114A-A1F7-B426343D8220}" type="pres">
      <dgm:prSet presAssocID="{B8605D82-59A1-7D46-832D-858906860B1E}" presName="root2" presStyleCnt="0"/>
      <dgm:spPr/>
    </dgm:pt>
    <dgm:pt modelId="{A5880D5C-7D30-0344-96AA-9185B0A0DCD9}" type="pres">
      <dgm:prSet presAssocID="{B8605D82-59A1-7D46-832D-858906860B1E}" presName="LevelTwoTextNode" presStyleLbl="node2" presStyleIdx="2" presStyleCnt="5" custScaleX="112049" custLinFactY="-100000" custLinFactNeighborX="944" custLinFactNeighborY="-158871">
        <dgm:presLayoutVars>
          <dgm:chPref val="3"/>
        </dgm:presLayoutVars>
      </dgm:prSet>
      <dgm:spPr/>
    </dgm:pt>
    <dgm:pt modelId="{843B622C-55F5-E049-BC6F-EA936313960B}" type="pres">
      <dgm:prSet presAssocID="{B8605D82-59A1-7D46-832D-858906860B1E}" presName="level3hierChild" presStyleCnt="0"/>
      <dgm:spPr/>
    </dgm:pt>
    <dgm:pt modelId="{32DBF24C-6F65-DB46-AD95-18606600F0DB}" type="pres">
      <dgm:prSet presAssocID="{22A33E78-3277-6947-B20C-6C3F1778BA70}" presName="conn2-1" presStyleLbl="parChTrans1D3" presStyleIdx="3" presStyleCnt="6"/>
      <dgm:spPr/>
    </dgm:pt>
    <dgm:pt modelId="{ABF90367-E50D-8D4B-8119-0515DE70BE9C}" type="pres">
      <dgm:prSet presAssocID="{22A33E78-3277-6947-B20C-6C3F1778BA70}" presName="connTx" presStyleLbl="parChTrans1D3" presStyleIdx="3" presStyleCnt="6"/>
      <dgm:spPr/>
    </dgm:pt>
    <dgm:pt modelId="{14D8AD7F-FC37-D547-9DF6-9D56A6C2C8CA}" type="pres">
      <dgm:prSet presAssocID="{D2D0B674-541B-5444-8C97-552DDDF11C3B}" presName="root2" presStyleCnt="0"/>
      <dgm:spPr/>
    </dgm:pt>
    <dgm:pt modelId="{5FA36962-E8B4-7341-856F-8CD1CE09D701}" type="pres">
      <dgm:prSet presAssocID="{D2D0B674-541B-5444-8C97-552DDDF11C3B}" presName="LevelTwoTextNode" presStyleLbl="node3" presStyleIdx="3" presStyleCnt="6" custScaleX="98892" custLinFactY="-100000" custLinFactNeighborX="75444" custLinFactNeighborY="-158871">
        <dgm:presLayoutVars>
          <dgm:chPref val="3"/>
        </dgm:presLayoutVars>
      </dgm:prSet>
      <dgm:spPr/>
    </dgm:pt>
    <dgm:pt modelId="{E6AD4C4E-C41B-6843-A3B5-5038A2E76C1E}" type="pres">
      <dgm:prSet presAssocID="{D2D0B674-541B-5444-8C97-552DDDF11C3B}" presName="level3hierChild" presStyleCnt="0"/>
      <dgm:spPr/>
    </dgm:pt>
    <dgm:pt modelId="{A29643D6-A79C-6E4A-9DC8-0D84040C8FDB}" type="pres">
      <dgm:prSet presAssocID="{B76D59F7-3C5C-4F43-8F4F-4EE9984A8B2F}" presName="conn2-1" presStyleLbl="parChTrans1D2" presStyleIdx="3" presStyleCnt="5"/>
      <dgm:spPr/>
    </dgm:pt>
    <dgm:pt modelId="{1AFA4C7F-E2BA-4A40-957C-725926254A09}" type="pres">
      <dgm:prSet presAssocID="{B76D59F7-3C5C-4F43-8F4F-4EE9984A8B2F}" presName="connTx" presStyleLbl="parChTrans1D2" presStyleIdx="3" presStyleCnt="5"/>
      <dgm:spPr/>
    </dgm:pt>
    <dgm:pt modelId="{70561427-FEB2-1B42-B32D-D1551162E1CA}" type="pres">
      <dgm:prSet presAssocID="{8378BDAC-7D9C-5644-BD66-CB6774EA1E39}" presName="root2" presStyleCnt="0"/>
      <dgm:spPr/>
    </dgm:pt>
    <dgm:pt modelId="{2F4DA4F9-3022-5649-B6E2-E7D1183C5D48}" type="pres">
      <dgm:prSet presAssocID="{8378BDAC-7D9C-5644-BD66-CB6774EA1E39}" presName="LevelTwoTextNode" presStyleLbl="node2" presStyleIdx="3" presStyleCnt="5" custScaleX="111963" custLinFactNeighborX="0" custLinFactNeighborY="-5619">
        <dgm:presLayoutVars>
          <dgm:chPref val="3"/>
        </dgm:presLayoutVars>
      </dgm:prSet>
      <dgm:spPr/>
    </dgm:pt>
    <dgm:pt modelId="{E9DD35B9-E6DE-B74A-8B42-5B7095EC6E3D}" type="pres">
      <dgm:prSet presAssocID="{8378BDAC-7D9C-5644-BD66-CB6774EA1E39}" presName="level3hierChild" presStyleCnt="0"/>
      <dgm:spPr/>
    </dgm:pt>
    <dgm:pt modelId="{FFEACD29-B923-2540-B38A-6B2CECD4B3A8}" type="pres">
      <dgm:prSet presAssocID="{BC821FEE-E530-6C42-B9F6-DAA19D4E4EE5}" presName="conn2-1" presStyleLbl="parChTrans1D3" presStyleIdx="4" presStyleCnt="6"/>
      <dgm:spPr/>
    </dgm:pt>
    <dgm:pt modelId="{80AFCEE6-2434-B748-A04E-204C9F3848C4}" type="pres">
      <dgm:prSet presAssocID="{BC821FEE-E530-6C42-B9F6-DAA19D4E4EE5}" presName="connTx" presStyleLbl="parChTrans1D3" presStyleIdx="4" presStyleCnt="6"/>
      <dgm:spPr/>
    </dgm:pt>
    <dgm:pt modelId="{EABE8D12-CC14-704D-B9F4-1A1396D264B1}" type="pres">
      <dgm:prSet presAssocID="{0B59D790-D642-EC4D-A7DB-7833BB452C08}" presName="root2" presStyleCnt="0"/>
      <dgm:spPr/>
    </dgm:pt>
    <dgm:pt modelId="{827C9D94-AE3E-C940-985A-2BBC2BCC601B}" type="pres">
      <dgm:prSet presAssocID="{0B59D790-D642-EC4D-A7DB-7833BB452C08}" presName="LevelTwoTextNode" presStyleLbl="node3" presStyleIdx="4" presStyleCnt="6" custLinFactNeighborX="31320" custLinFactNeighborY="-5460">
        <dgm:presLayoutVars>
          <dgm:chPref val="3"/>
        </dgm:presLayoutVars>
      </dgm:prSet>
      <dgm:spPr/>
    </dgm:pt>
    <dgm:pt modelId="{8EE56539-1276-7E43-936D-7B5159BB8951}" type="pres">
      <dgm:prSet presAssocID="{0B59D790-D642-EC4D-A7DB-7833BB452C08}" presName="level3hierChild" presStyleCnt="0"/>
      <dgm:spPr/>
    </dgm:pt>
    <dgm:pt modelId="{87E65CD8-CFB7-FE43-AB0A-83D7955C02A4}" type="pres">
      <dgm:prSet presAssocID="{26D8977F-8F86-7247-8DFD-D6161EFB0A35}" presName="conn2-1" presStyleLbl="parChTrans1D2" presStyleIdx="4" presStyleCnt="5"/>
      <dgm:spPr/>
    </dgm:pt>
    <dgm:pt modelId="{FD986087-F9A9-A442-A329-69066263D690}" type="pres">
      <dgm:prSet presAssocID="{26D8977F-8F86-7247-8DFD-D6161EFB0A35}" presName="connTx" presStyleLbl="parChTrans1D2" presStyleIdx="4" presStyleCnt="5"/>
      <dgm:spPr/>
    </dgm:pt>
    <dgm:pt modelId="{5E5AF44C-463B-F540-B086-32EBD31EB9BA}" type="pres">
      <dgm:prSet presAssocID="{A36703CA-9FDE-3540-81B9-E1D72D05CCDF}" presName="root2" presStyleCnt="0"/>
      <dgm:spPr/>
    </dgm:pt>
    <dgm:pt modelId="{C4BC6A9A-726D-0547-8076-C2BF0C5DAD97}" type="pres">
      <dgm:prSet presAssocID="{A36703CA-9FDE-3540-81B9-E1D72D05CCDF}" presName="LevelTwoTextNode" presStyleLbl="node2" presStyleIdx="4" presStyleCnt="5" custScaleX="112864">
        <dgm:presLayoutVars>
          <dgm:chPref val="3"/>
        </dgm:presLayoutVars>
      </dgm:prSet>
      <dgm:spPr/>
    </dgm:pt>
    <dgm:pt modelId="{48F68769-B57C-404C-B8C4-CF1D245A0C1D}" type="pres">
      <dgm:prSet presAssocID="{A36703CA-9FDE-3540-81B9-E1D72D05CCDF}" presName="level3hierChild" presStyleCnt="0"/>
      <dgm:spPr/>
    </dgm:pt>
    <dgm:pt modelId="{9E2CCFE7-58B3-EE4E-B83F-D1B509583E1A}" type="pres">
      <dgm:prSet presAssocID="{112367DB-602C-8B47-ADCE-3E61B5DA443C}" presName="conn2-1" presStyleLbl="parChTrans1D3" presStyleIdx="5" presStyleCnt="6"/>
      <dgm:spPr/>
    </dgm:pt>
    <dgm:pt modelId="{7A749E86-5CD4-9144-A425-E5109E07DEB4}" type="pres">
      <dgm:prSet presAssocID="{112367DB-602C-8B47-ADCE-3E61B5DA443C}" presName="connTx" presStyleLbl="parChTrans1D3" presStyleIdx="5" presStyleCnt="6"/>
      <dgm:spPr/>
    </dgm:pt>
    <dgm:pt modelId="{3A19C966-2AE9-CE44-9F32-9FD6A09A2E0C}" type="pres">
      <dgm:prSet presAssocID="{EEA98FE2-5C7D-1D42-B4CF-63547A979152}" presName="root2" presStyleCnt="0"/>
      <dgm:spPr/>
    </dgm:pt>
    <dgm:pt modelId="{EBB19F43-85F6-B245-892F-5027E7A2702D}" type="pres">
      <dgm:prSet presAssocID="{EEA98FE2-5C7D-1D42-B4CF-63547A979152}" presName="LevelTwoTextNode" presStyleLbl="node3" presStyleIdx="5" presStyleCnt="6" custLinFactNeighborX="73892" custLinFactNeighborY="-533">
        <dgm:presLayoutVars>
          <dgm:chPref val="3"/>
        </dgm:presLayoutVars>
      </dgm:prSet>
      <dgm:spPr/>
    </dgm:pt>
    <dgm:pt modelId="{006309FE-F07A-1944-B22B-7370B298D55A}" type="pres">
      <dgm:prSet presAssocID="{EEA98FE2-5C7D-1D42-B4CF-63547A979152}" presName="level3hierChild" presStyleCnt="0"/>
      <dgm:spPr/>
    </dgm:pt>
  </dgm:ptLst>
  <dgm:cxnLst>
    <dgm:cxn modelId="{B5EE8101-4320-D540-99E7-9EA1F60EDC3C}" type="presOf" srcId="{0B59D790-D642-EC4D-A7DB-7833BB452C08}" destId="{827C9D94-AE3E-C940-985A-2BBC2BCC601B}" srcOrd="0" destOrd="0" presId="urn:microsoft.com/office/officeart/2008/layout/HorizontalMultiLevelHierarchy"/>
    <dgm:cxn modelId="{973CEF01-E194-2B40-8BAB-EAE582D18E5C}" type="presOf" srcId="{8378BDAC-7D9C-5644-BD66-CB6774EA1E39}" destId="{2F4DA4F9-3022-5649-B6E2-E7D1183C5D48}" srcOrd="0" destOrd="0" presId="urn:microsoft.com/office/officeart/2008/layout/HorizontalMultiLevelHierarchy"/>
    <dgm:cxn modelId="{A7076C05-FB0D-9B42-ACAB-1EB49CF7098F}" type="presOf" srcId="{3F67C89D-6891-2B4A-9B2D-F95ED9E14206}" destId="{A2DC10AE-D7FB-BB41-A461-C1C94D0FCF22}" srcOrd="0" destOrd="0" presId="urn:microsoft.com/office/officeart/2008/layout/HorizontalMultiLevelHierarchy"/>
    <dgm:cxn modelId="{2242A70B-58D3-FD49-ACFC-CD82CA04243F}" type="presOf" srcId="{C982512B-C1D4-DB4F-8D66-D81018F43066}" destId="{8469BD15-AF02-6341-98E7-5AE296C27122}" srcOrd="0" destOrd="0" presId="urn:microsoft.com/office/officeart/2008/layout/HorizontalMultiLevelHierarchy"/>
    <dgm:cxn modelId="{55DF8C0C-47D8-524F-96EE-442A3805C131}" type="presOf" srcId="{BC821FEE-E530-6C42-B9F6-DAA19D4E4EE5}" destId="{80AFCEE6-2434-B748-A04E-204C9F3848C4}" srcOrd="1" destOrd="0" presId="urn:microsoft.com/office/officeart/2008/layout/HorizontalMultiLevelHierarchy"/>
    <dgm:cxn modelId="{1CEADB0E-8523-D842-8FE4-6A81D2610E54}" type="presOf" srcId="{F1E1D6E7-0C89-6943-9209-9CA7FC3D58F0}" destId="{C655AE13-8125-3F40-A398-ECB79A9BC66B}" srcOrd="0" destOrd="0" presId="urn:microsoft.com/office/officeart/2008/layout/HorizontalMultiLevelHierarchy"/>
    <dgm:cxn modelId="{DB7BF30F-A57B-234E-9F5C-41885A449B25}" type="presOf" srcId="{112367DB-602C-8B47-ADCE-3E61B5DA443C}" destId="{7A749E86-5CD4-9144-A425-E5109E07DEB4}" srcOrd="1" destOrd="0" presId="urn:microsoft.com/office/officeart/2008/layout/HorizontalMultiLevelHierarchy"/>
    <dgm:cxn modelId="{5FA92112-41DD-F34D-924E-C8D728E38429}" type="presOf" srcId="{22A33E78-3277-6947-B20C-6C3F1778BA70}" destId="{32DBF24C-6F65-DB46-AD95-18606600F0DB}" srcOrd="0" destOrd="0" presId="urn:microsoft.com/office/officeart/2008/layout/HorizontalMultiLevelHierarchy"/>
    <dgm:cxn modelId="{5A064718-3DB1-434C-B34F-5A04F9F66F23}" type="presOf" srcId="{EEA98FE2-5C7D-1D42-B4CF-63547A979152}" destId="{EBB19F43-85F6-B245-892F-5027E7A2702D}" srcOrd="0" destOrd="0" presId="urn:microsoft.com/office/officeart/2008/layout/HorizontalMultiLevelHierarchy"/>
    <dgm:cxn modelId="{41DAE618-13A0-B44F-AE3B-D7B05185F7C9}" type="presOf" srcId="{B76D59F7-3C5C-4F43-8F4F-4EE9984A8B2F}" destId="{1AFA4C7F-E2BA-4A40-957C-725926254A09}" srcOrd="1" destOrd="0" presId="urn:microsoft.com/office/officeart/2008/layout/HorizontalMultiLevelHierarchy"/>
    <dgm:cxn modelId="{908CF718-F2D2-1C41-9781-37135F76C611}" type="presOf" srcId="{BC821FEE-E530-6C42-B9F6-DAA19D4E4EE5}" destId="{FFEACD29-B923-2540-B38A-6B2CECD4B3A8}" srcOrd="0" destOrd="0" presId="urn:microsoft.com/office/officeart/2008/layout/HorizontalMultiLevelHierarchy"/>
    <dgm:cxn modelId="{7B10D323-3896-1F4D-9A37-BD266B1DEAD7}" srcId="{3B71AB45-C30F-0543-99F3-4937B5126059}" destId="{F1E1D6E7-0C89-6943-9209-9CA7FC3D58F0}" srcOrd="0" destOrd="0" parTransId="{AD717228-11EA-7B42-A69A-6E7CED100F9B}" sibTransId="{BA02AEE1-4BCB-0842-9E12-9E060C65E82C}"/>
    <dgm:cxn modelId="{4DA10331-196B-7246-82A0-ADDEB8EF0F7A}" type="presOf" srcId="{26D8977F-8F86-7247-8DFD-D6161EFB0A35}" destId="{FD986087-F9A9-A442-A329-69066263D690}" srcOrd="1" destOrd="0" presId="urn:microsoft.com/office/officeart/2008/layout/HorizontalMultiLevelHierarchy"/>
    <dgm:cxn modelId="{4E8C0F31-DFA8-4E47-8619-B6560D4A5F51}" type="presOf" srcId="{3F67C89D-6891-2B4A-9B2D-F95ED9E14206}" destId="{A9BA7434-6319-9342-A7E0-560FA9FD5808}" srcOrd="1" destOrd="0" presId="urn:microsoft.com/office/officeart/2008/layout/HorizontalMultiLevelHierarchy"/>
    <dgm:cxn modelId="{64618C34-F6C3-9444-875C-18FB0A7EF7B2}" type="presOf" srcId="{22A33E78-3277-6947-B20C-6C3F1778BA70}" destId="{ABF90367-E50D-8D4B-8119-0515DE70BE9C}" srcOrd="1" destOrd="0" presId="urn:microsoft.com/office/officeart/2008/layout/HorizontalMultiLevelHierarchy"/>
    <dgm:cxn modelId="{05CB9434-15A5-A14E-884E-E333D46C6847}" srcId="{C982512B-C1D4-DB4F-8D66-D81018F43066}" destId="{8378BDAC-7D9C-5644-BD66-CB6774EA1E39}" srcOrd="3" destOrd="0" parTransId="{B76D59F7-3C5C-4F43-8F4F-4EE9984A8B2F}" sibTransId="{2AF39E07-91DD-2E42-B1E3-1B789D6A3D74}"/>
    <dgm:cxn modelId="{FEEB1C3B-6A1C-B142-BC0C-DF453AE806BB}" srcId="{B8605D82-59A1-7D46-832D-858906860B1E}" destId="{D2D0B674-541B-5444-8C97-552DDDF11C3B}" srcOrd="0" destOrd="0" parTransId="{22A33E78-3277-6947-B20C-6C3F1778BA70}" sibTransId="{434ECE96-FEE8-3C4D-97F6-8856026EDE80}"/>
    <dgm:cxn modelId="{A615983B-863B-1B44-9409-2C82DA157D0B}" srcId="{8378BDAC-7D9C-5644-BD66-CB6774EA1E39}" destId="{0B59D790-D642-EC4D-A7DB-7833BB452C08}" srcOrd="0" destOrd="0" parTransId="{BC821FEE-E530-6C42-B9F6-DAA19D4E4EE5}" sibTransId="{323D2C99-5D59-E74F-89C3-D2EDAD6815C3}"/>
    <dgm:cxn modelId="{9CBF603D-BA6A-F747-8480-460BF52F36A5}" srcId="{C982512B-C1D4-DB4F-8D66-D81018F43066}" destId="{B8605D82-59A1-7D46-832D-858906860B1E}" srcOrd="2" destOrd="0" parTransId="{7FB69DC9-A929-CD48-B2A0-E43377CB04B3}" sibTransId="{30BF4A6E-C1F6-AA44-A489-3257D00F6029}"/>
    <dgm:cxn modelId="{D623FD61-65C8-3A4C-9E2B-C5B6BE785A21}" type="presOf" srcId="{26D8977F-8F86-7247-8DFD-D6161EFB0A35}" destId="{87E65CD8-CFB7-FE43-AB0A-83D7955C02A4}" srcOrd="0" destOrd="0" presId="urn:microsoft.com/office/officeart/2008/layout/HorizontalMultiLevelHierarchy"/>
    <dgm:cxn modelId="{ACAD8F62-CB5C-E948-AA01-06D81E351333}" type="presOf" srcId="{7FB69DC9-A929-CD48-B2A0-E43377CB04B3}" destId="{BBFACC83-339B-8546-8BD4-D1BECBFCF368}" srcOrd="0" destOrd="0" presId="urn:microsoft.com/office/officeart/2008/layout/HorizontalMultiLevelHierarchy"/>
    <dgm:cxn modelId="{AD483664-289D-F044-BB3A-21C01381BCF6}" srcId="{A36703CA-9FDE-3540-81B9-E1D72D05CCDF}" destId="{EEA98FE2-5C7D-1D42-B4CF-63547A979152}" srcOrd="0" destOrd="0" parTransId="{112367DB-602C-8B47-ADCE-3E61B5DA443C}" sibTransId="{CB028E99-4796-CD4D-B626-A48A65F975CF}"/>
    <dgm:cxn modelId="{F9C2376B-BBB4-D746-AF4C-E28FAA076F64}" type="presOf" srcId="{81A864F9-C379-2E45-A6A1-7AD960D5DFA7}" destId="{A665911E-A6AD-FE4B-80D5-A87256A7EB25}" srcOrd="0" destOrd="0" presId="urn:microsoft.com/office/officeart/2008/layout/HorizontalMultiLevelHierarchy"/>
    <dgm:cxn modelId="{AB8D314F-B969-2A4F-B93D-CBAA9A80F670}" srcId="{3B71AB45-C30F-0543-99F3-4937B5126059}" destId="{DECB67AD-C8E7-3245-8C5F-B1F59DA41E91}" srcOrd="1" destOrd="0" parTransId="{81A864F9-C379-2E45-A6A1-7AD960D5DFA7}" sibTransId="{7B4BB353-8E1A-0641-9D12-15BD6A291B24}"/>
    <dgm:cxn modelId="{2B180950-0573-DC4C-AC4C-D7C1C023E76D}" type="presOf" srcId="{A36703CA-9FDE-3540-81B9-E1D72D05CCDF}" destId="{C4BC6A9A-726D-0547-8076-C2BF0C5DAD97}" srcOrd="0" destOrd="0" presId="urn:microsoft.com/office/officeart/2008/layout/HorizontalMultiLevelHierarchy"/>
    <dgm:cxn modelId="{F9486652-98FA-3E45-91EF-BA2CEEE6046B}" type="presOf" srcId="{7FB69DC9-A929-CD48-B2A0-E43377CB04B3}" destId="{AFE9A562-9D16-6242-AB4E-53BC828E8462}" srcOrd="1" destOrd="0" presId="urn:microsoft.com/office/officeart/2008/layout/HorizontalMultiLevelHierarchy"/>
    <dgm:cxn modelId="{DFDBBF73-2887-DB46-A71F-B945B60B3639}" type="presOf" srcId="{206FE252-A34E-2B4A-A2E0-5CD43CB60CBA}" destId="{1564BF3B-021E-B642-A66A-567E8BA8764F}" srcOrd="0" destOrd="0" presId="urn:microsoft.com/office/officeart/2008/layout/HorizontalMultiLevelHierarchy"/>
    <dgm:cxn modelId="{50CEE756-CDF4-D946-9355-C38544D8D294}" srcId="{206FE252-A34E-2B4A-A2E0-5CD43CB60CBA}" destId="{C982512B-C1D4-DB4F-8D66-D81018F43066}" srcOrd="0" destOrd="0" parTransId="{112BEB6E-C351-B947-9B2B-8B7469420347}" sibTransId="{4E444643-5D8E-D84B-8D4F-829D7534E5EA}"/>
    <dgm:cxn modelId="{DEAAE382-D1AB-E041-83BA-B256D9582A76}" srcId="{C982512B-C1D4-DB4F-8D66-D81018F43066}" destId="{A36703CA-9FDE-3540-81B9-E1D72D05CCDF}" srcOrd="4" destOrd="0" parTransId="{26D8977F-8F86-7247-8DFD-D6161EFB0A35}" sibTransId="{FF73F428-309A-0F4E-B59B-E7410B4C0415}"/>
    <dgm:cxn modelId="{275DA38E-5073-2B41-BA0B-CF43BF229145}" type="presOf" srcId="{3B71AB45-C30F-0543-99F3-4937B5126059}" destId="{3A79354A-4140-E24F-9D35-0A436EBF096E}" srcOrd="0" destOrd="0" presId="urn:microsoft.com/office/officeart/2008/layout/HorizontalMultiLevelHierarchy"/>
    <dgm:cxn modelId="{FEF6908F-E942-FE46-8968-2DA8DF343C4C}" type="presOf" srcId="{4FBA8485-1123-914D-B934-A6B859424819}" destId="{441F8BDE-C2B5-DE43-BF86-FD37FBF5FC64}" srcOrd="1" destOrd="0" presId="urn:microsoft.com/office/officeart/2008/layout/HorizontalMultiLevelHierarchy"/>
    <dgm:cxn modelId="{2A072FA6-0B17-E740-8D86-2E0EFD209C41}" type="presOf" srcId="{BBA6F42D-2CD2-D245-ABA4-042C27C09C8E}" destId="{A8778FB9-F80B-804E-B14F-F2FF7143C3F2}" srcOrd="0" destOrd="0" presId="urn:microsoft.com/office/officeart/2008/layout/HorizontalMultiLevelHierarchy"/>
    <dgm:cxn modelId="{0FA596B0-96C1-684B-B39E-AC9F5620B69B}" type="presOf" srcId="{D2D0B674-541B-5444-8C97-552DDDF11C3B}" destId="{5FA36962-E8B4-7341-856F-8CD1CE09D701}" srcOrd="0" destOrd="0" presId="urn:microsoft.com/office/officeart/2008/layout/HorizontalMultiLevelHierarchy"/>
    <dgm:cxn modelId="{840CE4B8-E593-344F-BC75-7366AA9C986E}" type="presOf" srcId="{B76D59F7-3C5C-4F43-8F4F-4EE9984A8B2F}" destId="{A29643D6-A79C-6E4A-9DC8-0D84040C8FDB}" srcOrd="0" destOrd="0" presId="urn:microsoft.com/office/officeart/2008/layout/HorizontalMultiLevelHierarchy"/>
    <dgm:cxn modelId="{B320D3BA-CA68-F240-8E0E-45219CA3834E}" type="presOf" srcId="{112367DB-602C-8B47-ADCE-3E61B5DA443C}" destId="{9E2CCFE7-58B3-EE4E-B83F-D1B509583E1A}" srcOrd="0" destOrd="0" presId="urn:microsoft.com/office/officeart/2008/layout/HorizontalMultiLevelHierarchy"/>
    <dgm:cxn modelId="{605D20C0-C49C-0249-950D-A15ED07E2839}" type="presOf" srcId="{DECB67AD-C8E7-3245-8C5F-B1F59DA41E91}" destId="{674813EC-435C-AE40-8E6A-9D2A2BC700ED}" srcOrd="0" destOrd="0" presId="urn:microsoft.com/office/officeart/2008/layout/HorizontalMultiLevelHierarchy"/>
    <dgm:cxn modelId="{65AA1EC2-10F2-D942-A4B5-E91F6CFEDC94}" type="presOf" srcId="{B8605D82-59A1-7D46-832D-858906860B1E}" destId="{A5880D5C-7D30-0344-96AA-9185B0A0DCD9}" srcOrd="0" destOrd="0" presId="urn:microsoft.com/office/officeart/2008/layout/HorizontalMultiLevelHierarchy"/>
    <dgm:cxn modelId="{81D9E2C4-B264-B447-9E3A-46E20F33E90B}" type="presOf" srcId="{4FBA8485-1123-914D-B934-A6B859424819}" destId="{0F12FE43-AC38-0340-B6CD-1E480881387B}" srcOrd="0" destOrd="0" presId="urn:microsoft.com/office/officeart/2008/layout/HorizontalMultiLevelHierarchy"/>
    <dgm:cxn modelId="{C8BD91C6-49E8-844D-8DAB-E31B54F3D41B}" type="presOf" srcId="{5ED2361F-4C64-5C45-81F5-B952BB4A8AEA}" destId="{5FFF0F8F-34C0-CA4A-9D8A-5709A92A166C}" srcOrd="1" destOrd="0" presId="urn:microsoft.com/office/officeart/2008/layout/HorizontalMultiLevelHierarchy"/>
    <dgm:cxn modelId="{ABB112D7-189E-6F48-B455-5491583F768C}" type="presOf" srcId="{81A864F9-C379-2E45-A6A1-7AD960D5DFA7}" destId="{2A85276E-7FE7-8B45-BC01-0D956A2D78BD}" srcOrd="1" destOrd="0" presId="urn:microsoft.com/office/officeart/2008/layout/HorizontalMultiLevelHierarchy"/>
    <dgm:cxn modelId="{071220E1-FE9E-3344-A2A4-D733FDAF9978}" srcId="{7726D01A-3609-B84F-A95A-0F895027311F}" destId="{BBA6F42D-2CD2-D245-ABA4-042C27C09C8E}" srcOrd="0" destOrd="0" parTransId="{4FBA8485-1123-914D-B934-A6B859424819}" sibTransId="{8650FC22-ADEA-9541-9071-4EF16C2F09D5}"/>
    <dgm:cxn modelId="{7E36BEE1-68B2-F644-835A-2D2B5A54C2AB}" srcId="{C982512B-C1D4-DB4F-8D66-D81018F43066}" destId="{3B71AB45-C30F-0543-99F3-4937B5126059}" srcOrd="0" destOrd="0" parTransId="{3F67C89D-6891-2B4A-9B2D-F95ED9E14206}" sibTransId="{D1B1C617-6214-E444-9303-94189CD275D5}"/>
    <dgm:cxn modelId="{6152ECE2-427A-8844-80DF-D52CE0083944}" type="presOf" srcId="{7726D01A-3609-B84F-A95A-0F895027311F}" destId="{5A494F1D-3455-294D-8580-13AAE18D612A}" srcOrd="0" destOrd="0" presId="urn:microsoft.com/office/officeart/2008/layout/HorizontalMultiLevelHierarchy"/>
    <dgm:cxn modelId="{4DCAFBE2-2FA3-ED46-8066-540A8849A53C}" type="presOf" srcId="{AD717228-11EA-7B42-A69A-6E7CED100F9B}" destId="{8A845EAB-F05B-F948-8605-58E7E5102545}" srcOrd="0" destOrd="0" presId="urn:microsoft.com/office/officeart/2008/layout/HorizontalMultiLevelHierarchy"/>
    <dgm:cxn modelId="{E97CFBE4-5A2C-4F45-A0B1-2C2B96AE3298}" type="presOf" srcId="{AD717228-11EA-7B42-A69A-6E7CED100F9B}" destId="{BF7D260A-8006-D241-806A-147B64FD4B20}" srcOrd="1" destOrd="0" presId="urn:microsoft.com/office/officeart/2008/layout/HorizontalMultiLevelHierarchy"/>
    <dgm:cxn modelId="{E38142F0-2E71-6B41-AD0D-75E844D7E874}" srcId="{C982512B-C1D4-DB4F-8D66-D81018F43066}" destId="{7726D01A-3609-B84F-A95A-0F895027311F}" srcOrd="1" destOrd="0" parTransId="{5ED2361F-4C64-5C45-81F5-B952BB4A8AEA}" sibTransId="{8CCFF7B7-610B-B64A-B43A-B2B4BFC356D2}"/>
    <dgm:cxn modelId="{A942E3F0-923E-1F46-A066-31B1431230B6}" type="presOf" srcId="{5ED2361F-4C64-5C45-81F5-B952BB4A8AEA}" destId="{9094092E-02DE-284F-B122-27493CE757F8}" srcOrd="0" destOrd="0" presId="urn:microsoft.com/office/officeart/2008/layout/HorizontalMultiLevelHierarchy"/>
    <dgm:cxn modelId="{EADE965C-7512-734C-BC58-2F284A5DCCA6}" type="presParOf" srcId="{1564BF3B-021E-B642-A66A-567E8BA8764F}" destId="{9DD45AC3-B6B6-004B-BDC1-8B98EC134623}" srcOrd="0" destOrd="0" presId="urn:microsoft.com/office/officeart/2008/layout/HorizontalMultiLevelHierarchy"/>
    <dgm:cxn modelId="{BB3FC89B-74EF-4446-990E-543627CF8E27}" type="presParOf" srcId="{9DD45AC3-B6B6-004B-BDC1-8B98EC134623}" destId="{8469BD15-AF02-6341-98E7-5AE296C27122}" srcOrd="0" destOrd="0" presId="urn:microsoft.com/office/officeart/2008/layout/HorizontalMultiLevelHierarchy"/>
    <dgm:cxn modelId="{DFCF51A2-DC78-6749-88D5-4F670BBC4517}" type="presParOf" srcId="{9DD45AC3-B6B6-004B-BDC1-8B98EC134623}" destId="{C4011AAE-66AC-9B47-98C9-808A61853614}" srcOrd="1" destOrd="0" presId="urn:microsoft.com/office/officeart/2008/layout/HorizontalMultiLevelHierarchy"/>
    <dgm:cxn modelId="{FD9EA4BE-8728-724B-8E40-E3B09495523F}" type="presParOf" srcId="{C4011AAE-66AC-9B47-98C9-808A61853614}" destId="{A2DC10AE-D7FB-BB41-A461-C1C94D0FCF22}" srcOrd="0" destOrd="0" presId="urn:microsoft.com/office/officeart/2008/layout/HorizontalMultiLevelHierarchy"/>
    <dgm:cxn modelId="{2B49874F-83A0-934B-B1F3-62E1A9965DD8}" type="presParOf" srcId="{A2DC10AE-D7FB-BB41-A461-C1C94D0FCF22}" destId="{A9BA7434-6319-9342-A7E0-560FA9FD5808}" srcOrd="0" destOrd="0" presId="urn:microsoft.com/office/officeart/2008/layout/HorizontalMultiLevelHierarchy"/>
    <dgm:cxn modelId="{4EABBE91-D795-004D-BEFB-1080CC543ADF}" type="presParOf" srcId="{C4011AAE-66AC-9B47-98C9-808A61853614}" destId="{F2E7AC30-F68A-684B-9AAF-10375C27FC4D}" srcOrd="1" destOrd="0" presId="urn:microsoft.com/office/officeart/2008/layout/HorizontalMultiLevelHierarchy"/>
    <dgm:cxn modelId="{5334BB2D-7B75-044E-9245-91A161E066DF}" type="presParOf" srcId="{F2E7AC30-F68A-684B-9AAF-10375C27FC4D}" destId="{3A79354A-4140-E24F-9D35-0A436EBF096E}" srcOrd="0" destOrd="0" presId="urn:microsoft.com/office/officeart/2008/layout/HorizontalMultiLevelHierarchy"/>
    <dgm:cxn modelId="{252B2B02-F0C2-9747-A947-7DA59CCAF3ED}" type="presParOf" srcId="{F2E7AC30-F68A-684B-9AAF-10375C27FC4D}" destId="{FA07AD3D-3ED2-B54F-ABCB-D4EE88E81EC0}" srcOrd="1" destOrd="0" presId="urn:microsoft.com/office/officeart/2008/layout/HorizontalMultiLevelHierarchy"/>
    <dgm:cxn modelId="{82ECEB9B-A519-5A48-9BCD-589687A7723C}" type="presParOf" srcId="{FA07AD3D-3ED2-B54F-ABCB-D4EE88E81EC0}" destId="{8A845EAB-F05B-F948-8605-58E7E5102545}" srcOrd="0" destOrd="0" presId="urn:microsoft.com/office/officeart/2008/layout/HorizontalMultiLevelHierarchy"/>
    <dgm:cxn modelId="{CF348E79-C05A-DE46-BBE6-9CAA539E0F2F}" type="presParOf" srcId="{8A845EAB-F05B-F948-8605-58E7E5102545}" destId="{BF7D260A-8006-D241-806A-147B64FD4B20}" srcOrd="0" destOrd="0" presId="urn:microsoft.com/office/officeart/2008/layout/HorizontalMultiLevelHierarchy"/>
    <dgm:cxn modelId="{13D45546-8020-6841-8C5F-0FD80F4F799A}" type="presParOf" srcId="{FA07AD3D-3ED2-B54F-ABCB-D4EE88E81EC0}" destId="{199F9D15-BD8D-894C-A281-60C480062C6E}" srcOrd="1" destOrd="0" presId="urn:microsoft.com/office/officeart/2008/layout/HorizontalMultiLevelHierarchy"/>
    <dgm:cxn modelId="{52884210-BE44-BF4E-8593-06342A3055F0}" type="presParOf" srcId="{199F9D15-BD8D-894C-A281-60C480062C6E}" destId="{C655AE13-8125-3F40-A398-ECB79A9BC66B}" srcOrd="0" destOrd="0" presId="urn:microsoft.com/office/officeart/2008/layout/HorizontalMultiLevelHierarchy"/>
    <dgm:cxn modelId="{4424E569-A060-2642-82C9-AA4C4B179425}" type="presParOf" srcId="{199F9D15-BD8D-894C-A281-60C480062C6E}" destId="{89A9F4F4-4EB4-DE42-83D9-CBED4FA6F124}" srcOrd="1" destOrd="0" presId="urn:microsoft.com/office/officeart/2008/layout/HorizontalMultiLevelHierarchy"/>
    <dgm:cxn modelId="{80AB1698-E9AB-3A44-B4EE-ACA7CB44752F}" type="presParOf" srcId="{FA07AD3D-3ED2-B54F-ABCB-D4EE88E81EC0}" destId="{A665911E-A6AD-FE4B-80D5-A87256A7EB25}" srcOrd="2" destOrd="0" presId="urn:microsoft.com/office/officeart/2008/layout/HorizontalMultiLevelHierarchy"/>
    <dgm:cxn modelId="{34163DDA-3813-9A44-A351-55F4FFFE8990}" type="presParOf" srcId="{A665911E-A6AD-FE4B-80D5-A87256A7EB25}" destId="{2A85276E-7FE7-8B45-BC01-0D956A2D78BD}" srcOrd="0" destOrd="0" presId="urn:microsoft.com/office/officeart/2008/layout/HorizontalMultiLevelHierarchy"/>
    <dgm:cxn modelId="{C5F27A00-B4D2-5B46-949C-6A0808FCCD03}" type="presParOf" srcId="{FA07AD3D-3ED2-B54F-ABCB-D4EE88E81EC0}" destId="{2C9F9523-31FA-694E-9863-B1915666136D}" srcOrd="3" destOrd="0" presId="urn:microsoft.com/office/officeart/2008/layout/HorizontalMultiLevelHierarchy"/>
    <dgm:cxn modelId="{C515D762-1A4A-7244-B5D7-2F5B132AB0E8}" type="presParOf" srcId="{2C9F9523-31FA-694E-9863-B1915666136D}" destId="{674813EC-435C-AE40-8E6A-9D2A2BC700ED}" srcOrd="0" destOrd="0" presId="urn:microsoft.com/office/officeart/2008/layout/HorizontalMultiLevelHierarchy"/>
    <dgm:cxn modelId="{ED7474F5-E010-894A-B8E4-11E63A6F659C}" type="presParOf" srcId="{2C9F9523-31FA-694E-9863-B1915666136D}" destId="{92406593-ACB0-ED4C-84CB-91E8663AB422}" srcOrd="1" destOrd="0" presId="urn:microsoft.com/office/officeart/2008/layout/HorizontalMultiLevelHierarchy"/>
    <dgm:cxn modelId="{11CBC526-81B4-BF44-9CDC-180D0722E96E}" type="presParOf" srcId="{C4011AAE-66AC-9B47-98C9-808A61853614}" destId="{9094092E-02DE-284F-B122-27493CE757F8}" srcOrd="2" destOrd="0" presId="urn:microsoft.com/office/officeart/2008/layout/HorizontalMultiLevelHierarchy"/>
    <dgm:cxn modelId="{4077141C-B970-D044-924F-3A4C57734DA6}" type="presParOf" srcId="{9094092E-02DE-284F-B122-27493CE757F8}" destId="{5FFF0F8F-34C0-CA4A-9D8A-5709A92A166C}" srcOrd="0" destOrd="0" presId="urn:microsoft.com/office/officeart/2008/layout/HorizontalMultiLevelHierarchy"/>
    <dgm:cxn modelId="{8B1E90E1-937F-C64D-A1AD-9253733A9A2D}" type="presParOf" srcId="{C4011AAE-66AC-9B47-98C9-808A61853614}" destId="{EB976459-9E10-914F-A842-E6DDD21CD828}" srcOrd="3" destOrd="0" presId="urn:microsoft.com/office/officeart/2008/layout/HorizontalMultiLevelHierarchy"/>
    <dgm:cxn modelId="{35F4A222-136F-224F-9174-350895FB1674}" type="presParOf" srcId="{EB976459-9E10-914F-A842-E6DDD21CD828}" destId="{5A494F1D-3455-294D-8580-13AAE18D612A}" srcOrd="0" destOrd="0" presId="urn:microsoft.com/office/officeart/2008/layout/HorizontalMultiLevelHierarchy"/>
    <dgm:cxn modelId="{9128B203-CA3C-AC4E-9C43-9D8CBED969D2}" type="presParOf" srcId="{EB976459-9E10-914F-A842-E6DDD21CD828}" destId="{9CAE0615-8F7B-0F4F-9F93-DFEC13E3E64B}" srcOrd="1" destOrd="0" presId="urn:microsoft.com/office/officeart/2008/layout/HorizontalMultiLevelHierarchy"/>
    <dgm:cxn modelId="{19595DFF-6417-3247-BF8C-A5070F9408B0}" type="presParOf" srcId="{9CAE0615-8F7B-0F4F-9F93-DFEC13E3E64B}" destId="{0F12FE43-AC38-0340-B6CD-1E480881387B}" srcOrd="0" destOrd="0" presId="urn:microsoft.com/office/officeart/2008/layout/HorizontalMultiLevelHierarchy"/>
    <dgm:cxn modelId="{F40D4D6A-4251-7D4B-89BB-96225F7A22D2}" type="presParOf" srcId="{0F12FE43-AC38-0340-B6CD-1E480881387B}" destId="{441F8BDE-C2B5-DE43-BF86-FD37FBF5FC64}" srcOrd="0" destOrd="0" presId="urn:microsoft.com/office/officeart/2008/layout/HorizontalMultiLevelHierarchy"/>
    <dgm:cxn modelId="{315659BF-9DFB-D347-83D4-5DB3CDCB84EA}" type="presParOf" srcId="{9CAE0615-8F7B-0F4F-9F93-DFEC13E3E64B}" destId="{2ABDCAA1-93EF-224F-B5D1-45CE89BBED7E}" srcOrd="1" destOrd="0" presId="urn:microsoft.com/office/officeart/2008/layout/HorizontalMultiLevelHierarchy"/>
    <dgm:cxn modelId="{7BEE33B4-302A-3041-97AE-6B1EE4A375D2}" type="presParOf" srcId="{2ABDCAA1-93EF-224F-B5D1-45CE89BBED7E}" destId="{A8778FB9-F80B-804E-B14F-F2FF7143C3F2}" srcOrd="0" destOrd="0" presId="urn:microsoft.com/office/officeart/2008/layout/HorizontalMultiLevelHierarchy"/>
    <dgm:cxn modelId="{1B523F24-629E-9442-9ED5-96F40E8872BC}" type="presParOf" srcId="{2ABDCAA1-93EF-224F-B5D1-45CE89BBED7E}" destId="{D866CD6F-EBDC-1D4C-9C18-C0B6181FACE2}" srcOrd="1" destOrd="0" presId="urn:microsoft.com/office/officeart/2008/layout/HorizontalMultiLevelHierarchy"/>
    <dgm:cxn modelId="{CBF11355-294A-1749-AE33-EC816AA97BB7}" type="presParOf" srcId="{C4011AAE-66AC-9B47-98C9-808A61853614}" destId="{BBFACC83-339B-8546-8BD4-D1BECBFCF368}" srcOrd="4" destOrd="0" presId="urn:microsoft.com/office/officeart/2008/layout/HorizontalMultiLevelHierarchy"/>
    <dgm:cxn modelId="{A868E50A-D82A-BF45-B57D-C8AED9F24913}" type="presParOf" srcId="{BBFACC83-339B-8546-8BD4-D1BECBFCF368}" destId="{AFE9A562-9D16-6242-AB4E-53BC828E8462}" srcOrd="0" destOrd="0" presId="urn:microsoft.com/office/officeart/2008/layout/HorizontalMultiLevelHierarchy"/>
    <dgm:cxn modelId="{914916E6-A625-8A43-B778-D7FDA01A2930}" type="presParOf" srcId="{C4011AAE-66AC-9B47-98C9-808A61853614}" destId="{8A6D671A-D178-114A-A1F7-B426343D8220}" srcOrd="5" destOrd="0" presId="urn:microsoft.com/office/officeart/2008/layout/HorizontalMultiLevelHierarchy"/>
    <dgm:cxn modelId="{2756B476-C047-6C4C-AC80-7D46FB9FFE9E}" type="presParOf" srcId="{8A6D671A-D178-114A-A1F7-B426343D8220}" destId="{A5880D5C-7D30-0344-96AA-9185B0A0DCD9}" srcOrd="0" destOrd="0" presId="urn:microsoft.com/office/officeart/2008/layout/HorizontalMultiLevelHierarchy"/>
    <dgm:cxn modelId="{5178FAAB-5C5E-4E40-884C-EB693F7E6261}" type="presParOf" srcId="{8A6D671A-D178-114A-A1F7-B426343D8220}" destId="{843B622C-55F5-E049-BC6F-EA936313960B}" srcOrd="1" destOrd="0" presId="urn:microsoft.com/office/officeart/2008/layout/HorizontalMultiLevelHierarchy"/>
    <dgm:cxn modelId="{195939F2-1A00-0C46-A9F6-8C72A1FCF9DB}" type="presParOf" srcId="{843B622C-55F5-E049-BC6F-EA936313960B}" destId="{32DBF24C-6F65-DB46-AD95-18606600F0DB}" srcOrd="0" destOrd="0" presId="urn:microsoft.com/office/officeart/2008/layout/HorizontalMultiLevelHierarchy"/>
    <dgm:cxn modelId="{2ACBDE2C-C5C1-834D-8FAB-29DC3330454B}" type="presParOf" srcId="{32DBF24C-6F65-DB46-AD95-18606600F0DB}" destId="{ABF90367-E50D-8D4B-8119-0515DE70BE9C}" srcOrd="0" destOrd="0" presId="urn:microsoft.com/office/officeart/2008/layout/HorizontalMultiLevelHierarchy"/>
    <dgm:cxn modelId="{EA48C1FD-BB0B-3440-8283-3A416C287BBD}" type="presParOf" srcId="{843B622C-55F5-E049-BC6F-EA936313960B}" destId="{14D8AD7F-FC37-D547-9DF6-9D56A6C2C8CA}" srcOrd="1" destOrd="0" presId="urn:microsoft.com/office/officeart/2008/layout/HorizontalMultiLevelHierarchy"/>
    <dgm:cxn modelId="{5D052B43-A5E2-5144-AA61-910B0287E1EC}" type="presParOf" srcId="{14D8AD7F-FC37-D547-9DF6-9D56A6C2C8CA}" destId="{5FA36962-E8B4-7341-856F-8CD1CE09D701}" srcOrd="0" destOrd="0" presId="urn:microsoft.com/office/officeart/2008/layout/HorizontalMultiLevelHierarchy"/>
    <dgm:cxn modelId="{9F436F88-03EC-CD4B-8528-32276D40C2BA}" type="presParOf" srcId="{14D8AD7F-FC37-D547-9DF6-9D56A6C2C8CA}" destId="{E6AD4C4E-C41B-6843-A3B5-5038A2E76C1E}" srcOrd="1" destOrd="0" presId="urn:microsoft.com/office/officeart/2008/layout/HorizontalMultiLevelHierarchy"/>
    <dgm:cxn modelId="{0E670226-20B9-904D-8AB5-9AE28E00BF8E}" type="presParOf" srcId="{C4011AAE-66AC-9B47-98C9-808A61853614}" destId="{A29643D6-A79C-6E4A-9DC8-0D84040C8FDB}" srcOrd="6" destOrd="0" presId="urn:microsoft.com/office/officeart/2008/layout/HorizontalMultiLevelHierarchy"/>
    <dgm:cxn modelId="{15C07F3C-396F-AA4B-BDE4-F99427B63DE9}" type="presParOf" srcId="{A29643D6-A79C-6E4A-9DC8-0D84040C8FDB}" destId="{1AFA4C7F-E2BA-4A40-957C-725926254A09}" srcOrd="0" destOrd="0" presId="urn:microsoft.com/office/officeart/2008/layout/HorizontalMultiLevelHierarchy"/>
    <dgm:cxn modelId="{ED30046F-BE8B-6C49-AF20-4A2807B6E3FA}" type="presParOf" srcId="{C4011AAE-66AC-9B47-98C9-808A61853614}" destId="{70561427-FEB2-1B42-B32D-D1551162E1CA}" srcOrd="7" destOrd="0" presId="urn:microsoft.com/office/officeart/2008/layout/HorizontalMultiLevelHierarchy"/>
    <dgm:cxn modelId="{A0B19FBB-E150-E041-9C8A-0FE411D1E9B8}" type="presParOf" srcId="{70561427-FEB2-1B42-B32D-D1551162E1CA}" destId="{2F4DA4F9-3022-5649-B6E2-E7D1183C5D48}" srcOrd="0" destOrd="0" presId="urn:microsoft.com/office/officeart/2008/layout/HorizontalMultiLevelHierarchy"/>
    <dgm:cxn modelId="{5EF38045-4716-FB4F-B5E8-21E85B5029F0}" type="presParOf" srcId="{70561427-FEB2-1B42-B32D-D1551162E1CA}" destId="{E9DD35B9-E6DE-B74A-8B42-5B7095EC6E3D}" srcOrd="1" destOrd="0" presId="urn:microsoft.com/office/officeart/2008/layout/HorizontalMultiLevelHierarchy"/>
    <dgm:cxn modelId="{00FD6021-F634-5243-8C03-C96F183DEB3A}" type="presParOf" srcId="{E9DD35B9-E6DE-B74A-8B42-5B7095EC6E3D}" destId="{FFEACD29-B923-2540-B38A-6B2CECD4B3A8}" srcOrd="0" destOrd="0" presId="urn:microsoft.com/office/officeart/2008/layout/HorizontalMultiLevelHierarchy"/>
    <dgm:cxn modelId="{3E83DD31-B4F6-D14D-A494-9EAA777B85E4}" type="presParOf" srcId="{FFEACD29-B923-2540-B38A-6B2CECD4B3A8}" destId="{80AFCEE6-2434-B748-A04E-204C9F3848C4}" srcOrd="0" destOrd="0" presId="urn:microsoft.com/office/officeart/2008/layout/HorizontalMultiLevelHierarchy"/>
    <dgm:cxn modelId="{E20D01ED-FD86-7442-9A93-27FDBECA8DB8}" type="presParOf" srcId="{E9DD35B9-E6DE-B74A-8B42-5B7095EC6E3D}" destId="{EABE8D12-CC14-704D-B9F4-1A1396D264B1}" srcOrd="1" destOrd="0" presId="urn:microsoft.com/office/officeart/2008/layout/HorizontalMultiLevelHierarchy"/>
    <dgm:cxn modelId="{0C9C1EFC-C277-DC4A-B2FC-863D717CC5EF}" type="presParOf" srcId="{EABE8D12-CC14-704D-B9F4-1A1396D264B1}" destId="{827C9D94-AE3E-C940-985A-2BBC2BCC601B}" srcOrd="0" destOrd="0" presId="urn:microsoft.com/office/officeart/2008/layout/HorizontalMultiLevelHierarchy"/>
    <dgm:cxn modelId="{460897D6-52A2-F04D-B483-5C69AE1D0777}" type="presParOf" srcId="{EABE8D12-CC14-704D-B9F4-1A1396D264B1}" destId="{8EE56539-1276-7E43-936D-7B5159BB8951}" srcOrd="1" destOrd="0" presId="urn:microsoft.com/office/officeart/2008/layout/HorizontalMultiLevelHierarchy"/>
    <dgm:cxn modelId="{AD096F0A-3436-0D4E-B49F-E4F434B37B0C}" type="presParOf" srcId="{C4011AAE-66AC-9B47-98C9-808A61853614}" destId="{87E65CD8-CFB7-FE43-AB0A-83D7955C02A4}" srcOrd="8" destOrd="0" presId="urn:microsoft.com/office/officeart/2008/layout/HorizontalMultiLevelHierarchy"/>
    <dgm:cxn modelId="{25A67A07-058F-9948-A0D1-667DE7E163DB}" type="presParOf" srcId="{87E65CD8-CFB7-FE43-AB0A-83D7955C02A4}" destId="{FD986087-F9A9-A442-A329-69066263D690}" srcOrd="0" destOrd="0" presId="urn:microsoft.com/office/officeart/2008/layout/HorizontalMultiLevelHierarchy"/>
    <dgm:cxn modelId="{83B0C28F-0D40-9E49-B56E-9997C5B60648}" type="presParOf" srcId="{C4011AAE-66AC-9B47-98C9-808A61853614}" destId="{5E5AF44C-463B-F540-B086-32EBD31EB9BA}" srcOrd="9" destOrd="0" presId="urn:microsoft.com/office/officeart/2008/layout/HorizontalMultiLevelHierarchy"/>
    <dgm:cxn modelId="{EED0E335-D287-5C44-9505-EAFB85C2470A}" type="presParOf" srcId="{5E5AF44C-463B-F540-B086-32EBD31EB9BA}" destId="{C4BC6A9A-726D-0547-8076-C2BF0C5DAD97}" srcOrd="0" destOrd="0" presId="urn:microsoft.com/office/officeart/2008/layout/HorizontalMultiLevelHierarchy"/>
    <dgm:cxn modelId="{FB254B53-E405-4E43-9203-4E8B810CC3DC}" type="presParOf" srcId="{5E5AF44C-463B-F540-B086-32EBD31EB9BA}" destId="{48F68769-B57C-404C-B8C4-CF1D245A0C1D}" srcOrd="1" destOrd="0" presId="urn:microsoft.com/office/officeart/2008/layout/HorizontalMultiLevelHierarchy"/>
    <dgm:cxn modelId="{341C9753-CC36-F344-A6B5-00B6B78D3952}" type="presParOf" srcId="{48F68769-B57C-404C-B8C4-CF1D245A0C1D}" destId="{9E2CCFE7-58B3-EE4E-B83F-D1B509583E1A}" srcOrd="0" destOrd="0" presId="urn:microsoft.com/office/officeart/2008/layout/HorizontalMultiLevelHierarchy"/>
    <dgm:cxn modelId="{5ADCEE46-3F20-E34A-9289-728EB7D4D74F}" type="presParOf" srcId="{9E2CCFE7-58B3-EE4E-B83F-D1B509583E1A}" destId="{7A749E86-5CD4-9144-A425-E5109E07DEB4}" srcOrd="0" destOrd="0" presId="urn:microsoft.com/office/officeart/2008/layout/HorizontalMultiLevelHierarchy"/>
    <dgm:cxn modelId="{7F931EC2-E30F-C641-A02E-253DA063A0DD}" type="presParOf" srcId="{48F68769-B57C-404C-B8C4-CF1D245A0C1D}" destId="{3A19C966-2AE9-CE44-9F32-9FD6A09A2E0C}" srcOrd="1" destOrd="0" presId="urn:microsoft.com/office/officeart/2008/layout/HorizontalMultiLevelHierarchy"/>
    <dgm:cxn modelId="{61E461C3-7317-7141-BD60-3BD4DFD34299}" type="presParOf" srcId="{3A19C966-2AE9-CE44-9F32-9FD6A09A2E0C}" destId="{EBB19F43-85F6-B245-892F-5027E7A2702D}" srcOrd="0" destOrd="0" presId="urn:microsoft.com/office/officeart/2008/layout/HorizontalMultiLevelHierarchy"/>
    <dgm:cxn modelId="{F38D5F23-6C68-174E-AD48-C3E2B9CEA0EB}" type="presParOf" srcId="{3A19C966-2AE9-CE44-9F32-9FD6A09A2E0C}" destId="{006309FE-F07A-1944-B22B-7370B298D55A}" srcOrd="1" destOrd="0" presId="urn:microsoft.com/office/officeart/2008/layout/HorizontalMultiLevelHierarchy"/>
  </dgm:cxnLst>
  <dgm:bg>
    <a:noFill/>
  </dgm:bg>
  <dgm:whole>
    <a:ln w="9525" cap="flat" cmpd="sng" algn="ctr">
      <a:solidFill>
        <a:schemeClr val="tx1">
          <a:lumMod val="60000"/>
          <a:lumOff val="40000"/>
        </a:schemeClr>
      </a:solidFill>
      <a:prstDash val="solid"/>
      <a:round/>
      <a:headEnd type="none" w="med" len="med"/>
      <a:tailEnd type="none" w="med" len="med"/>
    </a:ln>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206FE252-A34E-2B4A-A2E0-5CD43CB60CBA}" type="doc">
      <dgm:prSet loTypeId="urn:microsoft.com/office/officeart/2008/layout/HorizontalMultiLevelHierarchy" loCatId="" qsTypeId="urn:microsoft.com/office/officeart/2005/8/quickstyle/simple1" qsCatId="simple" csTypeId="urn:microsoft.com/office/officeart/2005/8/colors/accent6_4" csCatId="accent6" phldr="1"/>
      <dgm:spPr/>
      <dgm:t>
        <a:bodyPr/>
        <a:lstStyle/>
        <a:p>
          <a:endParaRPr lang="en-US"/>
        </a:p>
      </dgm:t>
    </dgm:pt>
    <dgm:pt modelId="{C982512B-C1D4-DB4F-8D66-D81018F43066}">
      <dgm:prSet phldrT="[Text]" custT="1"/>
      <dgm:spPr>
        <a:solidFill>
          <a:schemeClr val="bg2"/>
        </a:solidFill>
      </dgm:spPr>
      <dgm:t>
        <a:bodyPr vert="vert"/>
        <a:lstStyle/>
        <a:p>
          <a:r>
            <a:rPr lang="en-US" sz="1400" b="1" dirty="0">
              <a:latin typeface="Open Sans bold" panose="020B0806030504020204" pitchFamily="34" charset="0"/>
              <a:ea typeface="Open Sans bold" panose="020B0806030504020204" pitchFamily="34" charset="0"/>
              <a:cs typeface="Open Sans bold" panose="020B0806030504020204" pitchFamily="34" charset="0"/>
            </a:rPr>
            <a:t>INDUSTRY DEMAND : USMCA Article 19.16: Source Code AND Algorithm Secrecy Guarantee</a:t>
          </a:r>
        </a:p>
      </dgm:t>
    </dgm:pt>
    <dgm:pt modelId="{112BEB6E-C351-B947-9B2B-8B7469420347}" type="parTrans" cxnId="{50CEE756-CDF4-D946-9355-C38544D8D294}">
      <dgm:prSet/>
      <dgm:spPr/>
      <dgm:t>
        <a:bodyPr/>
        <a:lstStyle/>
        <a:p>
          <a:endParaRPr lang="en-US"/>
        </a:p>
      </dgm:t>
    </dgm:pt>
    <dgm:pt modelId="{4E444643-5D8E-D84B-8D4F-829D7534E5EA}" type="sibTrans" cxnId="{50CEE756-CDF4-D946-9355-C38544D8D294}">
      <dgm:prSet/>
      <dgm:spPr/>
      <dgm:t>
        <a:bodyPr/>
        <a:lstStyle/>
        <a:p>
          <a:endParaRPr lang="en-US"/>
        </a:p>
      </dgm:t>
    </dgm:pt>
    <dgm:pt modelId="{7726D01A-3609-B84F-A95A-0F895027311F}">
      <dgm:prSet phldrT="[Text]" custT="1"/>
      <dgm:spPr>
        <a:solidFill>
          <a:schemeClr val="tx1">
            <a:lumMod val="60000"/>
            <a:lumOff val="40000"/>
          </a:schemeClr>
        </a:solidFill>
      </dgm:spPr>
      <dgm:t>
        <a:bodyPr/>
        <a:lstStyle/>
        <a:p>
          <a:pPr>
            <a:spcAft>
              <a:spcPts val="0"/>
            </a:spcAft>
          </a:pPr>
          <a:r>
            <a:rPr lang="en-US" sz="1200" dirty="0">
              <a:latin typeface="Open Sans Medium" panose="020B0604020202020204" charset="0"/>
              <a:ea typeface="Open Sans Medium" panose="020B0604020202020204" charset="0"/>
              <a:cs typeface="Open Sans Medium" panose="020B0604020202020204" charset="0"/>
            </a:rPr>
            <a:t>  </a:t>
          </a:r>
          <a:r>
            <a:rPr lang="en-US" sz="1200" b="1" dirty="0">
              <a:latin typeface="Open Sans Medium" panose="020B0604020202020204" charset="0"/>
              <a:ea typeface="Open Sans Medium" panose="020B0604020202020204" charset="0"/>
              <a:cs typeface="Open Sans Medium" panose="020B0604020202020204" charset="0"/>
            </a:rPr>
            <a:t>Law enforcement and criminal justice </a:t>
          </a:r>
        </a:p>
        <a:p>
          <a:pPr>
            <a:spcAft>
              <a:spcPts val="0"/>
            </a:spcAft>
          </a:pPr>
          <a:r>
            <a:rPr lang="en-US" sz="1200" b="1" dirty="0">
              <a:latin typeface="Open Sans Medium" panose="020B0604020202020204" charset="0"/>
              <a:ea typeface="Open Sans Medium" panose="020B0604020202020204" charset="0"/>
              <a:cs typeface="Open Sans Medium" panose="020B0604020202020204" charset="0"/>
            </a:rPr>
            <a:t>reform bills</a:t>
          </a:r>
        </a:p>
      </dgm:t>
    </dgm:pt>
    <dgm:pt modelId="{5ED2361F-4C64-5C45-81F5-B952BB4A8AEA}" type="parTrans" cxnId="{E38142F0-2E71-6B41-AD0D-75E844D7E874}">
      <dgm:prSet/>
      <dgm:spPr>
        <a:ln>
          <a:solidFill>
            <a:schemeClr val="bg2"/>
          </a:solidFill>
        </a:ln>
      </dgm:spPr>
      <dgm:t>
        <a:bodyPr/>
        <a:lstStyle/>
        <a:p>
          <a:endParaRPr lang="en-US"/>
        </a:p>
      </dgm:t>
    </dgm:pt>
    <dgm:pt modelId="{8CCFF7B7-610B-B64A-B43A-B2B4BFC356D2}" type="sibTrans" cxnId="{E38142F0-2E71-6B41-AD0D-75E844D7E874}">
      <dgm:prSet/>
      <dgm:spPr/>
      <dgm:t>
        <a:bodyPr/>
        <a:lstStyle/>
        <a:p>
          <a:endParaRPr lang="en-US"/>
        </a:p>
      </dgm:t>
    </dgm:pt>
    <dgm:pt modelId="{4C49AF05-F457-AB49-9D0F-C9F822CCCC5B}">
      <dgm:prSet custT="1"/>
      <dgm:spPr>
        <a:solidFill>
          <a:schemeClr val="accent3">
            <a:lumMod val="60000"/>
            <a:lumOff val="40000"/>
          </a:schemeClr>
        </a:solidFill>
      </dgm:spPr>
      <dgm:t>
        <a:bodyPr/>
        <a:lstStyle/>
        <a:p>
          <a:r>
            <a:rPr lang="en-US" sz="1200" b="1" dirty="0">
              <a:latin typeface="Open Sans Medium" panose="020B0604020202020204" charset="0"/>
              <a:ea typeface="Open Sans Medium" panose="020B0604020202020204" charset="0"/>
              <a:cs typeface="Open Sans Medium" panose="020B0604020202020204" charset="0"/>
            </a:rPr>
            <a:t>Facial Recognition Act of 2022*</a:t>
          </a:r>
        </a:p>
      </dgm:t>
    </dgm:pt>
    <dgm:pt modelId="{89B58412-7443-604A-B299-CCB5C226131E}" type="parTrans" cxnId="{C42C218B-4F35-4B46-B8AC-F6DC07566EDC}">
      <dgm:prSet/>
      <dgm:spPr>
        <a:ln>
          <a:solidFill>
            <a:schemeClr val="bg2"/>
          </a:solidFill>
        </a:ln>
      </dgm:spPr>
      <dgm:t>
        <a:bodyPr/>
        <a:lstStyle/>
        <a:p>
          <a:endParaRPr lang="en-US"/>
        </a:p>
      </dgm:t>
    </dgm:pt>
    <dgm:pt modelId="{AAE1FD19-81EA-2743-81F3-C71D0E8D5DAD}" type="sibTrans" cxnId="{C42C218B-4F35-4B46-B8AC-F6DC07566EDC}">
      <dgm:prSet/>
      <dgm:spPr/>
      <dgm:t>
        <a:bodyPr/>
        <a:lstStyle/>
        <a:p>
          <a:endParaRPr lang="en-US"/>
        </a:p>
      </dgm:t>
    </dgm:pt>
    <dgm:pt modelId="{A898042C-AE57-1440-A7FE-E5AE83BEA5E9}">
      <dgm:prSet custT="1"/>
      <dgm:spPr>
        <a:solidFill>
          <a:schemeClr val="accent3">
            <a:lumMod val="60000"/>
            <a:lumOff val="40000"/>
          </a:schemeClr>
        </a:solidFill>
        <a:ln>
          <a:solidFill>
            <a:schemeClr val="accent3">
              <a:lumMod val="60000"/>
              <a:lumOff val="40000"/>
            </a:schemeClr>
          </a:solidFill>
        </a:ln>
      </dgm:spPr>
      <dgm:t>
        <a:bodyPr/>
        <a:lstStyle/>
        <a:p>
          <a:r>
            <a:rPr lang="en-US" sz="1200" b="1" dirty="0">
              <a:latin typeface="Open Sans Medium" panose="020B0604020202020204" charset="0"/>
              <a:ea typeface="Open Sans Medium" panose="020B0604020202020204" charset="0"/>
              <a:cs typeface="Open Sans Medium" panose="020B0604020202020204" charset="0"/>
            </a:rPr>
            <a:t>Facial Recognition and Biometric Technology Moratorium Act of 2021</a:t>
          </a:r>
        </a:p>
      </dgm:t>
    </dgm:pt>
    <dgm:pt modelId="{8005465F-62B9-DF4D-83A0-4C465DF1F968}" type="parTrans" cxnId="{70DDC873-A261-6147-BF91-204AAA4114FF}">
      <dgm:prSet/>
      <dgm:spPr>
        <a:ln>
          <a:solidFill>
            <a:schemeClr val="bg2"/>
          </a:solidFill>
        </a:ln>
      </dgm:spPr>
      <dgm:t>
        <a:bodyPr/>
        <a:lstStyle/>
        <a:p>
          <a:endParaRPr lang="en-US"/>
        </a:p>
      </dgm:t>
    </dgm:pt>
    <dgm:pt modelId="{02A2679E-AA4C-434E-84E0-E9DCDAFEAE10}" type="sibTrans" cxnId="{70DDC873-A261-6147-BF91-204AAA4114FF}">
      <dgm:prSet/>
      <dgm:spPr/>
      <dgm:t>
        <a:bodyPr/>
        <a:lstStyle/>
        <a:p>
          <a:endParaRPr lang="en-US"/>
        </a:p>
      </dgm:t>
    </dgm:pt>
    <dgm:pt modelId="{7C68FCAB-0BF9-E14E-A2D8-400B60B569CA}">
      <dgm:prSet custT="1"/>
      <dgm:spPr>
        <a:solidFill>
          <a:schemeClr val="accent3">
            <a:lumMod val="60000"/>
            <a:lumOff val="40000"/>
          </a:schemeClr>
        </a:solidFill>
        <a:ln>
          <a:solidFill>
            <a:schemeClr val="bg1"/>
          </a:solidFill>
        </a:ln>
      </dgm:spPr>
      <dgm:t>
        <a:bodyPr/>
        <a:lstStyle/>
        <a:p>
          <a:r>
            <a:rPr lang="en-US" sz="1200" b="1" dirty="0">
              <a:latin typeface="Open Sans Medium" panose="020B0604020202020204" charset="0"/>
              <a:ea typeface="Open Sans Medium" panose="020B0604020202020204" charset="0"/>
              <a:cs typeface="Open Sans Medium" panose="020B0604020202020204" charset="0"/>
            </a:rPr>
            <a:t>Justice in Forensic Algorithms Act of </a:t>
          </a:r>
          <a:r>
            <a:rPr lang="en-CO" sz="1200" b="1" dirty="0">
              <a:latin typeface="Open Sans Medium" panose="020B0604020202020204" charset="0"/>
              <a:ea typeface="Open Sans Medium" panose="020B0604020202020204" charset="0"/>
              <a:cs typeface="Open Sans Medium" panose="020B0604020202020204" charset="0"/>
            </a:rPr>
            <a:t>2021*</a:t>
          </a:r>
          <a:endParaRPr lang="en-US" sz="1200" b="1" dirty="0">
            <a:latin typeface="Open Sans Medium" panose="020B0604020202020204" charset="0"/>
            <a:ea typeface="Open Sans Medium" panose="020B0604020202020204" charset="0"/>
            <a:cs typeface="Open Sans Medium" panose="020B0604020202020204" charset="0"/>
          </a:endParaRPr>
        </a:p>
      </dgm:t>
    </dgm:pt>
    <dgm:pt modelId="{C5A1C51C-1CCD-CF47-B528-CDBCAAEB7CE9}" type="parTrans" cxnId="{4134F868-3E29-D54B-9987-8759B486F2D3}">
      <dgm:prSet/>
      <dgm:spPr>
        <a:ln>
          <a:solidFill>
            <a:schemeClr val="bg2"/>
          </a:solidFill>
        </a:ln>
      </dgm:spPr>
      <dgm:t>
        <a:bodyPr/>
        <a:lstStyle/>
        <a:p>
          <a:endParaRPr lang="en-US"/>
        </a:p>
      </dgm:t>
    </dgm:pt>
    <dgm:pt modelId="{C5210AC6-336D-3A40-9970-D518B1EBE500}" type="sibTrans" cxnId="{4134F868-3E29-D54B-9987-8759B486F2D3}">
      <dgm:prSet/>
      <dgm:spPr/>
      <dgm:t>
        <a:bodyPr/>
        <a:lstStyle/>
        <a:p>
          <a:endParaRPr lang="en-US"/>
        </a:p>
      </dgm:t>
    </dgm:pt>
    <dgm:pt modelId="{F1E1D6E7-0C89-6943-9209-9CA7FC3D58F0}">
      <dgm:prSet/>
      <dgm:spPr>
        <a:solidFill>
          <a:srgbClr val="F8CE95"/>
        </a:solidFill>
      </dgm:spPr>
      <dgm:t>
        <a:bodyPr/>
        <a:lstStyle/>
        <a:p>
          <a:r>
            <a:rPr lang="en-US" b="1" dirty="0">
              <a:solidFill>
                <a:schemeClr val="bg2"/>
              </a:solidFill>
              <a:latin typeface="Open Sans Medium" panose="020B0604020202020204" charset="0"/>
              <a:ea typeface="Open Sans Medium" panose="020B0604020202020204" charset="0"/>
              <a:cs typeface="Open Sans Medium" panose="020B0604020202020204" charset="0"/>
            </a:rPr>
            <a:t>Impact assessments &amp; algorithm design evaluations</a:t>
          </a:r>
        </a:p>
      </dgm:t>
    </dgm:pt>
    <dgm:pt modelId="{AD717228-11EA-7B42-A69A-6E7CED100F9B}" type="parTrans" cxnId="{7B10D323-3896-1F4D-9A37-BD266B1DEAD7}">
      <dgm:prSet/>
      <dgm:spPr>
        <a:ln>
          <a:solidFill>
            <a:schemeClr val="bg2"/>
          </a:solidFill>
        </a:ln>
      </dgm:spPr>
      <dgm:t>
        <a:bodyPr/>
        <a:lstStyle/>
        <a:p>
          <a:endParaRPr lang="en-US"/>
        </a:p>
      </dgm:t>
    </dgm:pt>
    <dgm:pt modelId="{BA02AEE1-4BCB-0842-9E12-9E060C65E82C}" type="sibTrans" cxnId="{7B10D323-3896-1F4D-9A37-BD266B1DEAD7}">
      <dgm:prSet/>
      <dgm:spPr/>
      <dgm:t>
        <a:bodyPr/>
        <a:lstStyle/>
        <a:p>
          <a:endParaRPr lang="en-US"/>
        </a:p>
      </dgm:t>
    </dgm:pt>
    <dgm:pt modelId="{BBA6F42D-2CD2-D245-ABA4-042C27C09C8E}">
      <dgm:prSet/>
      <dgm:spPr/>
      <dgm:t>
        <a:bodyPr/>
        <a:lstStyle/>
        <a:p>
          <a:r>
            <a:rPr lang="en-US" b="1" dirty="0">
              <a:solidFill>
                <a:schemeClr val="bg2"/>
              </a:solidFill>
              <a:latin typeface="Open Sans Medium" panose="020B0604020202020204" charset="0"/>
              <a:ea typeface="Open Sans Medium" panose="020B0604020202020204" charset="0"/>
              <a:cs typeface="Open Sans Medium" panose="020B0604020202020204" charset="0"/>
            </a:rPr>
            <a:t>NIST &amp; third-party testing</a:t>
          </a:r>
        </a:p>
      </dgm:t>
    </dgm:pt>
    <dgm:pt modelId="{4FBA8485-1123-914D-B934-A6B859424819}" type="parTrans" cxnId="{071220E1-FE9E-3344-A2A4-D733FDAF9978}">
      <dgm:prSet/>
      <dgm:spPr>
        <a:ln>
          <a:solidFill>
            <a:schemeClr val="bg2"/>
          </a:solidFill>
        </a:ln>
      </dgm:spPr>
      <dgm:t>
        <a:bodyPr/>
        <a:lstStyle/>
        <a:p>
          <a:endParaRPr lang="en-US"/>
        </a:p>
      </dgm:t>
    </dgm:pt>
    <dgm:pt modelId="{8650FC22-ADEA-9541-9071-4EF16C2F09D5}" type="sibTrans" cxnId="{071220E1-FE9E-3344-A2A4-D733FDAF9978}">
      <dgm:prSet/>
      <dgm:spPr/>
      <dgm:t>
        <a:bodyPr/>
        <a:lstStyle/>
        <a:p>
          <a:endParaRPr lang="en-US"/>
        </a:p>
      </dgm:t>
    </dgm:pt>
    <dgm:pt modelId="{FAA4A81A-C526-344C-A065-4A14DDFC7FD7}">
      <dgm:prSet/>
      <dgm:spPr/>
      <dgm:t>
        <a:bodyPr/>
        <a:lstStyle/>
        <a:p>
          <a:r>
            <a:rPr lang="en-US" b="1" dirty="0">
              <a:solidFill>
                <a:schemeClr val="bg2"/>
              </a:solidFill>
              <a:latin typeface="Open Sans Medium" panose="020B0604020202020204" charset="0"/>
              <a:ea typeface="Open Sans Medium" panose="020B0604020202020204" charset="0"/>
              <a:cs typeface="Open Sans Medium" panose="020B0604020202020204" charset="0"/>
            </a:rPr>
            <a:t>NIST testing &amp; source code access for defendants</a:t>
          </a:r>
        </a:p>
      </dgm:t>
    </dgm:pt>
    <dgm:pt modelId="{B9CB769A-4860-434E-9277-082792AE754B}" type="parTrans" cxnId="{625B8F6E-BBB4-514E-AF0B-F42303A05C8C}">
      <dgm:prSet/>
      <dgm:spPr>
        <a:ln>
          <a:solidFill>
            <a:schemeClr val="bg2"/>
          </a:solidFill>
        </a:ln>
      </dgm:spPr>
      <dgm:t>
        <a:bodyPr/>
        <a:lstStyle/>
        <a:p>
          <a:endParaRPr lang="en-US"/>
        </a:p>
      </dgm:t>
    </dgm:pt>
    <dgm:pt modelId="{FECB34F5-3E29-CA47-91BB-92A8ED94022F}" type="sibTrans" cxnId="{625B8F6E-BBB4-514E-AF0B-F42303A05C8C}">
      <dgm:prSet/>
      <dgm:spPr/>
      <dgm:t>
        <a:bodyPr/>
        <a:lstStyle/>
        <a:p>
          <a:endParaRPr lang="en-US"/>
        </a:p>
      </dgm:t>
    </dgm:pt>
    <dgm:pt modelId="{C2E47A24-6B8E-8D41-87CD-9FAF79170BF2}">
      <dgm:prSet/>
      <dgm:spPr/>
      <dgm:t>
        <a:bodyPr/>
        <a:lstStyle/>
        <a:p>
          <a:r>
            <a:rPr lang="en-US" b="1" dirty="0">
              <a:solidFill>
                <a:schemeClr val="bg2"/>
              </a:solidFill>
              <a:latin typeface="Open Sans Medium" panose="020B0604020202020204" charset="0"/>
              <a:ea typeface="Open Sans Medium" panose="020B0604020202020204" charset="0"/>
              <a:cs typeface="Open Sans Medium" panose="020B0604020202020204" charset="0"/>
            </a:rPr>
            <a:t>Auditing requirements</a:t>
          </a:r>
        </a:p>
      </dgm:t>
    </dgm:pt>
    <dgm:pt modelId="{28BF209E-A833-0D4B-9EC6-C98FBE069652}" type="parTrans" cxnId="{780D0014-EE88-F344-8E2F-C13DDEF761FA}">
      <dgm:prSet/>
      <dgm:spPr>
        <a:ln>
          <a:solidFill>
            <a:schemeClr val="bg2"/>
          </a:solidFill>
        </a:ln>
      </dgm:spPr>
      <dgm:t>
        <a:bodyPr/>
        <a:lstStyle/>
        <a:p>
          <a:endParaRPr lang="en-US"/>
        </a:p>
      </dgm:t>
    </dgm:pt>
    <dgm:pt modelId="{425CEB34-8650-754D-A654-E1E36598E483}" type="sibTrans" cxnId="{780D0014-EE88-F344-8E2F-C13DDEF761FA}">
      <dgm:prSet/>
      <dgm:spPr/>
      <dgm:t>
        <a:bodyPr/>
        <a:lstStyle/>
        <a:p>
          <a:endParaRPr lang="en-US"/>
        </a:p>
      </dgm:t>
    </dgm:pt>
    <dgm:pt modelId="{D2D0B674-541B-5444-8C97-552DDDF11C3B}">
      <dgm:prSet/>
      <dgm:spPr>
        <a:solidFill>
          <a:srgbClr val="F8CE95"/>
        </a:solidFill>
      </dgm:spPr>
      <dgm:t>
        <a:bodyPr/>
        <a:lstStyle/>
        <a:p>
          <a:r>
            <a:rPr lang="en-US" b="1" dirty="0">
              <a:solidFill>
                <a:schemeClr val="bg2"/>
              </a:solidFill>
              <a:latin typeface="Open Sans Medium" panose="020B0604020202020204" charset="0"/>
              <a:ea typeface="Open Sans Medium" panose="020B0604020202020204" charset="0"/>
              <a:cs typeface="Open Sans Medium" panose="020B0604020202020204" charset="0"/>
            </a:rPr>
            <a:t>Qualified data access for researchers</a:t>
          </a:r>
        </a:p>
      </dgm:t>
    </dgm:pt>
    <dgm:pt modelId="{22A33E78-3277-6947-B20C-6C3F1778BA70}" type="parTrans" cxnId="{FEEB1C3B-6A1C-B142-BC0C-DF453AE806BB}">
      <dgm:prSet/>
      <dgm:spPr>
        <a:ln>
          <a:solidFill>
            <a:schemeClr val="bg2"/>
          </a:solidFill>
        </a:ln>
      </dgm:spPr>
      <dgm:t>
        <a:bodyPr/>
        <a:lstStyle/>
        <a:p>
          <a:endParaRPr lang="en-US"/>
        </a:p>
      </dgm:t>
    </dgm:pt>
    <dgm:pt modelId="{434ECE96-FEE8-3C4D-97F6-8856026EDE80}" type="sibTrans" cxnId="{FEEB1C3B-6A1C-B142-BC0C-DF453AE806BB}">
      <dgm:prSet/>
      <dgm:spPr/>
      <dgm:t>
        <a:bodyPr/>
        <a:lstStyle/>
        <a:p>
          <a:endParaRPr lang="en-US"/>
        </a:p>
      </dgm:t>
    </dgm:pt>
    <dgm:pt modelId="{465DD3EE-3A19-7845-AAF5-4A85A7E9D646}">
      <dgm:prSet/>
      <dgm:spPr>
        <a:solidFill>
          <a:srgbClr val="FBCD8F"/>
        </a:solidFill>
        <a:ln>
          <a:solidFill>
            <a:schemeClr val="bg1"/>
          </a:solidFill>
        </a:ln>
      </dgm:spPr>
      <dgm:t>
        <a:bodyPr/>
        <a:lstStyle/>
        <a:p>
          <a:r>
            <a:rPr lang="en-US" b="1" dirty="0">
              <a:solidFill>
                <a:schemeClr val="bg2"/>
              </a:solidFill>
              <a:latin typeface="Open Sans Medium" panose="020B0604020202020204" charset="0"/>
              <a:ea typeface="Open Sans Medium" panose="020B0604020202020204" charset="0"/>
              <a:cs typeface="Open Sans Medium" panose="020B0604020202020204" charset="0"/>
            </a:rPr>
            <a:t>Independent evaluation and reporting – algorithmic impact assessments</a:t>
          </a:r>
        </a:p>
      </dgm:t>
    </dgm:pt>
    <dgm:pt modelId="{0A9A3A88-7CCF-FB45-90D3-ECF14082629E}" type="parTrans" cxnId="{39C12FC6-B7E1-F948-B750-B743793B28AA}">
      <dgm:prSet/>
      <dgm:spPr>
        <a:ln>
          <a:solidFill>
            <a:schemeClr val="bg2"/>
          </a:solidFill>
        </a:ln>
      </dgm:spPr>
      <dgm:t>
        <a:bodyPr/>
        <a:lstStyle/>
        <a:p>
          <a:endParaRPr lang="en-US"/>
        </a:p>
      </dgm:t>
    </dgm:pt>
    <dgm:pt modelId="{11FD3985-EF1F-AB48-A76E-16A470A733B6}" type="sibTrans" cxnId="{39C12FC6-B7E1-F948-B750-B743793B28AA}">
      <dgm:prSet/>
      <dgm:spPr/>
      <dgm:t>
        <a:bodyPr/>
        <a:lstStyle/>
        <a:p>
          <a:endParaRPr lang="en-US"/>
        </a:p>
      </dgm:t>
    </dgm:pt>
    <dgm:pt modelId="{B8605D82-59A1-7D46-832D-858906860B1E}">
      <dgm:prSet phldrT="[Text]" custT="1"/>
      <dgm:spPr>
        <a:solidFill>
          <a:schemeClr val="tx1">
            <a:lumMod val="60000"/>
            <a:lumOff val="40000"/>
          </a:schemeClr>
        </a:solidFill>
      </dgm:spPr>
      <dgm:t>
        <a:bodyPr/>
        <a:lstStyle/>
        <a:p>
          <a:r>
            <a:rPr lang="en-US" sz="1100" b="1" dirty="0">
              <a:latin typeface="Open Sans Medium" panose="020B0604020202020204" charset="0"/>
              <a:ea typeface="Open Sans Medium" panose="020B0604020202020204" charset="0"/>
              <a:cs typeface="Open Sans Medium" panose="020B0604020202020204" charset="0"/>
            </a:rPr>
            <a:t>Platform Accountability and Transparency Act</a:t>
          </a:r>
        </a:p>
      </dgm:t>
    </dgm:pt>
    <dgm:pt modelId="{30BF4A6E-C1F6-AA44-A489-3257D00F6029}" type="sibTrans" cxnId="{9CBF603D-BA6A-F747-8480-460BF52F36A5}">
      <dgm:prSet/>
      <dgm:spPr/>
      <dgm:t>
        <a:bodyPr/>
        <a:lstStyle/>
        <a:p>
          <a:endParaRPr lang="en-US"/>
        </a:p>
      </dgm:t>
    </dgm:pt>
    <dgm:pt modelId="{7FB69DC9-A929-CD48-B2A0-E43377CB04B3}" type="parTrans" cxnId="{9CBF603D-BA6A-F747-8480-460BF52F36A5}">
      <dgm:prSet/>
      <dgm:spPr>
        <a:ln>
          <a:solidFill>
            <a:schemeClr val="bg2"/>
          </a:solidFill>
        </a:ln>
      </dgm:spPr>
      <dgm:t>
        <a:bodyPr/>
        <a:lstStyle/>
        <a:p>
          <a:endParaRPr lang="en-US"/>
        </a:p>
      </dgm:t>
    </dgm:pt>
    <dgm:pt modelId="{3B71AB45-C30F-0543-99F3-4937B5126059}">
      <dgm:prSet phldrT="[Text]" custT="1"/>
      <dgm:spPr>
        <a:solidFill>
          <a:schemeClr val="tx1">
            <a:lumMod val="60000"/>
            <a:lumOff val="40000"/>
          </a:schemeClr>
        </a:solidFill>
      </dgm:spPr>
      <dgm:t>
        <a:bodyPr/>
        <a:lstStyle/>
        <a:p>
          <a:r>
            <a:rPr lang="en-US" sz="1100" b="1" dirty="0">
              <a:latin typeface="Open Sans Medium" panose="020B0604020202020204" charset="0"/>
              <a:ea typeface="Open Sans Medium" panose="020B0604020202020204" charset="0"/>
              <a:cs typeface="Open Sans Medium" panose="020B0604020202020204" charset="0"/>
            </a:rPr>
            <a:t>  17 U.S. States Right to Repair Laws</a:t>
          </a:r>
          <a:endParaRPr lang="en-US" sz="1100" dirty="0">
            <a:latin typeface="Open Sans Medium" panose="020B0604020202020204" charset="0"/>
            <a:ea typeface="Open Sans Medium" panose="020B0604020202020204" charset="0"/>
            <a:cs typeface="Open Sans Medium" panose="020B0604020202020204" charset="0"/>
          </a:endParaRPr>
        </a:p>
      </dgm:t>
    </dgm:pt>
    <dgm:pt modelId="{D1B1C617-6214-E444-9303-94189CD275D5}" type="sibTrans" cxnId="{7E36BEE1-68B2-F644-835A-2D2B5A54C2AB}">
      <dgm:prSet/>
      <dgm:spPr/>
      <dgm:t>
        <a:bodyPr/>
        <a:lstStyle/>
        <a:p>
          <a:endParaRPr lang="en-US"/>
        </a:p>
      </dgm:t>
    </dgm:pt>
    <dgm:pt modelId="{3F67C89D-6891-2B4A-9B2D-F95ED9E14206}" type="parTrans" cxnId="{7E36BEE1-68B2-F644-835A-2D2B5A54C2AB}">
      <dgm:prSet/>
      <dgm:spPr>
        <a:ln>
          <a:solidFill>
            <a:schemeClr val="bg2"/>
          </a:solidFill>
        </a:ln>
      </dgm:spPr>
      <dgm:t>
        <a:bodyPr/>
        <a:lstStyle/>
        <a:p>
          <a:endParaRPr lang="en-US"/>
        </a:p>
      </dgm:t>
    </dgm:pt>
    <dgm:pt modelId="{1564BF3B-021E-B642-A66A-567E8BA8764F}" type="pres">
      <dgm:prSet presAssocID="{206FE252-A34E-2B4A-A2E0-5CD43CB60CBA}" presName="Name0" presStyleCnt="0">
        <dgm:presLayoutVars>
          <dgm:chPref val="1"/>
          <dgm:dir/>
          <dgm:animOne val="branch"/>
          <dgm:animLvl val="lvl"/>
          <dgm:resizeHandles val="exact"/>
        </dgm:presLayoutVars>
      </dgm:prSet>
      <dgm:spPr/>
    </dgm:pt>
    <dgm:pt modelId="{9DD45AC3-B6B6-004B-BDC1-8B98EC134623}" type="pres">
      <dgm:prSet presAssocID="{C982512B-C1D4-DB4F-8D66-D81018F43066}" presName="root1" presStyleCnt="0"/>
      <dgm:spPr/>
    </dgm:pt>
    <dgm:pt modelId="{8469BD15-AF02-6341-98E7-5AE296C27122}" type="pres">
      <dgm:prSet presAssocID="{C982512B-C1D4-DB4F-8D66-D81018F43066}" presName="LevelOneTextNode" presStyleLbl="node0" presStyleIdx="0" presStyleCnt="1" custScaleX="287433" custScaleY="66720" custLinFactNeighborX="3574" custLinFactNeighborY="-40062">
        <dgm:presLayoutVars>
          <dgm:chPref val="3"/>
        </dgm:presLayoutVars>
      </dgm:prSet>
      <dgm:spPr/>
    </dgm:pt>
    <dgm:pt modelId="{C4011AAE-66AC-9B47-98C9-808A61853614}" type="pres">
      <dgm:prSet presAssocID="{C982512B-C1D4-DB4F-8D66-D81018F43066}" presName="level2hierChild" presStyleCnt="0"/>
      <dgm:spPr/>
    </dgm:pt>
    <dgm:pt modelId="{A2DC10AE-D7FB-BB41-A461-C1C94D0FCF22}" type="pres">
      <dgm:prSet presAssocID="{3F67C89D-6891-2B4A-9B2D-F95ED9E14206}" presName="conn2-1" presStyleLbl="parChTrans1D2" presStyleIdx="0" presStyleCnt="4"/>
      <dgm:spPr/>
    </dgm:pt>
    <dgm:pt modelId="{A9BA7434-6319-9342-A7E0-560FA9FD5808}" type="pres">
      <dgm:prSet presAssocID="{3F67C89D-6891-2B4A-9B2D-F95ED9E14206}" presName="connTx" presStyleLbl="parChTrans1D2" presStyleIdx="0" presStyleCnt="4"/>
      <dgm:spPr/>
    </dgm:pt>
    <dgm:pt modelId="{F2E7AC30-F68A-684B-9AAF-10375C27FC4D}" type="pres">
      <dgm:prSet presAssocID="{3B71AB45-C30F-0543-99F3-4937B5126059}" presName="root2" presStyleCnt="0"/>
      <dgm:spPr/>
    </dgm:pt>
    <dgm:pt modelId="{3A79354A-4140-E24F-9D35-0A436EBF096E}" type="pres">
      <dgm:prSet presAssocID="{3B71AB45-C30F-0543-99F3-4937B5126059}" presName="LevelTwoTextNode" presStyleLbl="node2" presStyleIdx="0" presStyleCnt="4" custScaleX="99372" custScaleY="132977" custLinFactNeighborX="-1232" custLinFactNeighborY="-9414">
        <dgm:presLayoutVars>
          <dgm:chPref val="3"/>
        </dgm:presLayoutVars>
      </dgm:prSet>
      <dgm:spPr/>
    </dgm:pt>
    <dgm:pt modelId="{FA07AD3D-3ED2-B54F-ABCB-D4EE88E81EC0}" type="pres">
      <dgm:prSet presAssocID="{3B71AB45-C30F-0543-99F3-4937B5126059}" presName="level3hierChild" presStyleCnt="0"/>
      <dgm:spPr/>
    </dgm:pt>
    <dgm:pt modelId="{8A845EAB-F05B-F948-8605-58E7E5102545}" type="pres">
      <dgm:prSet presAssocID="{AD717228-11EA-7B42-A69A-6E7CED100F9B}" presName="conn2-1" presStyleLbl="parChTrans1D3" presStyleIdx="0" presStyleCnt="5"/>
      <dgm:spPr/>
    </dgm:pt>
    <dgm:pt modelId="{BF7D260A-8006-D241-806A-147B64FD4B20}" type="pres">
      <dgm:prSet presAssocID="{AD717228-11EA-7B42-A69A-6E7CED100F9B}" presName="connTx" presStyleLbl="parChTrans1D3" presStyleIdx="0" presStyleCnt="5"/>
      <dgm:spPr/>
    </dgm:pt>
    <dgm:pt modelId="{199F9D15-BD8D-894C-A281-60C480062C6E}" type="pres">
      <dgm:prSet presAssocID="{F1E1D6E7-0C89-6943-9209-9CA7FC3D58F0}" presName="root2" presStyleCnt="0"/>
      <dgm:spPr/>
    </dgm:pt>
    <dgm:pt modelId="{C655AE13-8125-3F40-A398-ECB79A9BC66B}" type="pres">
      <dgm:prSet presAssocID="{F1E1D6E7-0C89-6943-9209-9CA7FC3D58F0}" presName="LevelTwoTextNode" presStyleLbl="node3" presStyleIdx="0" presStyleCnt="5" custLinFactX="13260" custLinFactNeighborX="100000" custLinFactNeighborY="48">
        <dgm:presLayoutVars>
          <dgm:chPref val="3"/>
        </dgm:presLayoutVars>
      </dgm:prSet>
      <dgm:spPr/>
    </dgm:pt>
    <dgm:pt modelId="{89A9F4F4-4EB4-DE42-83D9-CBED4FA6F124}" type="pres">
      <dgm:prSet presAssocID="{F1E1D6E7-0C89-6943-9209-9CA7FC3D58F0}" presName="level3hierChild" presStyleCnt="0"/>
      <dgm:spPr/>
    </dgm:pt>
    <dgm:pt modelId="{9094092E-02DE-284F-B122-27493CE757F8}" type="pres">
      <dgm:prSet presAssocID="{5ED2361F-4C64-5C45-81F5-B952BB4A8AEA}" presName="conn2-1" presStyleLbl="parChTrans1D2" presStyleIdx="1" presStyleCnt="4"/>
      <dgm:spPr/>
    </dgm:pt>
    <dgm:pt modelId="{5FFF0F8F-34C0-CA4A-9D8A-5709A92A166C}" type="pres">
      <dgm:prSet presAssocID="{5ED2361F-4C64-5C45-81F5-B952BB4A8AEA}" presName="connTx" presStyleLbl="parChTrans1D2" presStyleIdx="1" presStyleCnt="4"/>
      <dgm:spPr/>
    </dgm:pt>
    <dgm:pt modelId="{EB976459-9E10-914F-A842-E6DDD21CD828}" type="pres">
      <dgm:prSet presAssocID="{7726D01A-3609-B84F-A95A-0F895027311F}" presName="root2" presStyleCnt="0"/>
      <dgm:spPr/>
    </dgm:pt>
    <dgm:pt modelId="{5A494F1D-3455-294D-8580-13AAE18D612A}" type="pres">
      <dgm:prSet presAssocID="{7726D01A-3609-B84F-A95A-0F895027311F}" presName="LevelTwoTextNode" presStyleLbl="node2" presStyleIdx="1" presStyleCnt="4" custScaleX="102401" custScaleY="149074" custLinFactY="-13030" custLinFactNeighborX="-773" custLinFactNeighborY="-100000">
        <dgm:presLayoutVars>
          <dgm:chPref val="3"/>
        </dgm:presLayoutVars>
      </dgm:prSet>
      <dgm:spPr/>
    </dgm:pt>
    <dgm:pt modelId="{9CAE0615-8F7B-0F4F-9F93-DFEC13E3E64B}" type="pres">
      <dgm:prSet presAssocID="{7726D01A-3609-B84F-A95A-0F895027311F}" presName="level3hierChild" presStyleCnt="0"/>
      <dgm:spPr/>
    </dgm:pt>
    <dgm:pt modelId="{2F6F226D-5492-D14B-B488-FA14B7D128FB}" type="pres">
      <dgm:prSet presAssocID="{89B58412-7443-604A-B299-CCB5C226131E}" presName="conn2-1" presStyleLbl="parChTrans1D3" presStyleIdx="1" presStyleCnt="5"/>
      <dgm:spPr/>
    </dgm:pt>
    <dgm:pt modelId="{779F494C-5AE6-8848-AEF3-0918ED0336F8}" type="pres">
      <dgm:prSet presAssocID="{89B58412-7443-604A-B299-CCB5C226131E}" presName="connTx" presStyleLbl="parChTrans1D3" presStyleIdx="1" presStyleCnt="5"/>
      <dgm:spPr/>
    </dgm:pt>
    <dgm:pt modelId="{FC54F091-AA8D-6844-AD67-19A5B22EE7ED}" type="pres">
      <dgm:prSet presAssocID="{4C49AF05-F457-AB49-9D0F-C9F822CCCC5B}" presName="root2" presStyleCnt="0"/>
      <dgm:spPr/>
    </dgm:pt>
    <dgm:pt modelId="{5B1FE386-E159-7E4D-9D5C-15579E4747B5}" type="pres">
      <dgm:prSet presAssocID="{4C49AF05-F457-AB49-9D0F-C9F822CCCC5B}" presName="LevelTwoTextNode" presStyleLbl="node3" presStyleIdx="1" presStyleCnt="5" custScaleX="108211">
        <dgm:presLayoutVars>
          <dgm:chPref val="3"/>
        </dgm:presLayoutVars>
      </dgm:prSet>
      <dgm:spPr/>
    </dgm:pt>
    <dgm:pt modelId="{DEDB3F22-1F89-BC4D-AA20-8F01CA9E7D20}" type="pres">
      <dgm:prSet presAssocID="{4C49AF05-F457-AB49-9D0F-C9F822CCCC5B}" presName="level3hierChild" presStyleCnt="0"/>
      <dgm:spPr/>
    </dgm:pt>
    <dgm:pt modelId="{0F12FE43-AC38-0340-B6CD-1E480881387B}" type="pres">
      <dgm:prSet presAssocID="{4FBA8485-1123-914D-B934-A6B859424819}" presName="conn2-1" presStyleLbl="parChTrans1D4" presStyleIdx="0" presStyleCnt="3"/>
      <dgm:spPr/>
    </dgm:pt>
    <dgm:pt modelId="{441F8BDE-C2B5-DE43-BF86-FD37FBF5FC64}" type="pres">
      <dgm:prSet presAssocID="{4FBA8485-1123-914D-B934-A6B859424819}" presName="connTx" presStyleLbl="parChTrans1D4" presStyleIdx="0" presStyleCnt="3"/>
      <dgm:spPr/>
    </dgm:pt>
    <dgm:pt modelId="{2ABDCAA1-93EF-224F-B5D1-45CE89BBED7E}" type="pres">
      <dgm:prSet presAssocID="{BBA6F42D-2CD2-D245-ABA4-042C27C09C8E}" presName="root2" presStyleCnt="0"/>
      <dgm:spPr/>
    </dgm:pt>
    <dgm:pt modelId="{A8778FB9-F80B-804E-B14F-F2FF7143C3F2}" type="pres">
      <dgm:prSet presAssocID="{BBA6F42D-2CD2-D245-ABA4-042C27C09C8E}" presName="LevelTwoTextNode" presStyleLbl="node4" presStyleIdx="0" presStyleCnt="3" custLinFactNeighborX="-3706" custLinFactNeighborY="26">
        <dgm:presLayoutVars>
          <dgm:chPref val="3"/>
        </dgm:presLayoutVars>
      </dgm:prSet>
      <dgm:spPr/>
    </dgm:pt>
    <dgm:pt modelId="{D866CD6F-EBDC-1D4C-9C18-C0B6181FACE2}" type="pres">
      <dgm:prSet presAssocID="{BBA6F42D-2CD2-D245-ABA4-042C27C09C8E}" presName="level3hierChild" presStyleCnt="0"/>
      <dgm:spPr/>
    </dgm:pt>
    <dgm:pt modelId="{939FB2B9-3805-164B-86EB-E6EF32C01ACA}" type="pres">
      <dgm:prSet presAssocID="{C5A1C51C-1CCD-CF47-B528-CDBCAAEB7CE9}" presName="conn2-1" presStyleLbl="parChTrans1D3" presStyleIdx="2" presStyleCnt="5"/>
      <dgm:spPr/>
    </dgm:pt>
    <dgm:pt modelId="{AAF97A88-4278-0349-8790-7077EFE1421B}" type="pres">
      <dgm:prSet presAssocID="{C5A1C51C-1CCD-CF47-B528-CDBCAAEB7CE9}" presName="connTx" presStyleLbl="parChTrans1D3" presStyleIdx="2" presStyleCnt="5"/>
      <dgm:spPr/>
    </dgm:pt>
    <dgm:pt modelId="{61A3782A-F99B-3440-9542-F716C4204A9B}" type="pres">
      <dgm:prSet presAssocID="{7C68FCAB-0BF9-E14E-A2D8-400B60B569CA}" presName="root2" presStyleCnt="0"/>
      <dgm:spPr/>
    </dgm:pt>
    <dgm:pt modelId="{5715842E-1AB2-BB43-9BC4-014DC2CE56F0}" type="pres">
      <dgm:prSet presAssocID="{7C68FCAB-0BF9-E14E-A2D8-400B60B569CA}" presName="LevelTwoTextNode" presStyleLbl="node3" presStyleIdx="2" presStyleCnt="5" custScaleX="110681">
        <dgm:presLayoutVars>
          <dgm:chPref val="3"/>
        </dgm:presLayoutVars>
      </dgm:prSet>
      <dgm:spPr/>
    </dgm:pt>
    <dgm:pt modelId="{7E6C5125-8FCB-CB4F-97CB-0E2BE7DFDA15}" type="pres">
      <dgm:prSet presAssocID="{7C68FCAB-0BF9-E14E-A2D8-400B60B569CA}" presName="level3hierChild" presStyleCnt="0"/>
      <dgm:spPr/>
    </dgm:pt>
    <dgm:pt modelId="{FE9D3203-5CAF-504A-9CDF-82BE85A14964}" type="pres">
      <dgm:prSet presAssocID="{B9CB769A-4860-434E-9277-082792AE754B}" presName="conn2-1" presStyleLbl="parChTrans1D4" presStyleIdx="1" presStyleCnt="3"/>
      <dgm:spPr/>
    </dgm:pt>
    <dgm:pt modelId="{EE78FB0F-FBF4-4845-8F66-C40B13D1B6EA}" type="pres">
      <dgm:prSet presAssocID="{B9CB769A-4860-434E-9277-082792AE754B}" presName="connTx" presStyleLbl="parChTrans1D4" presStyleIdx="1" presStyleCnt="3"/>
      <dgm:spPr/>
    </dgm:pt>
    <dgm:pt modelId="{86CC7967-4BAE-E349-B4DE-E294333264F3}" type="pres">
      <dgm:prSet presAssocID="{FAA4A81A-C526-344C-A065-4A14DDFC7FD7}" presName="root2" presStyleCnt="0"/>
      <dgm:spPr/>
    </dgm:pt>
    <dgm:pt modelId="{BD1509D4-E09B-F24C-A752-B6ACFEBF9759}" type="pres">
      <dgm:prSet presAssocID="{FAA4A81A-C526-344C-A065-4A14DDFC7FD7}" presName="LevelTwoTextNode" presStyleLbl="node4" presStyleIdx="1" presStyleCnt="3" custLinFactNeighborX="-6426" custLinFactNeighborY="80">
        <dgm:presLayoutVars>
          <dgm:chPref val="3"/>
        </dgm:presLayoutVars>
      </dgm:prSet>
      <dgm:spPr/>
    </dgm:pt>
    <dgm:pt modelId="{B72C61A9-AB1C-0E4A-8E07-27464585A8F2}" type="pres">
      <dgm:prSet presAssocID="{FAA4A81A-C526-344C-A065-4A14DDFC7FD7}" presName="level3hierChild" presStyleCnt="0"/>
      <dgm:spPr/>
    </dgm:pt>
    <dgm:pt modelId="{9C0BDCEE-4215-304C-9240-CC9E4B872FE8}" type="pres">
      <dgm:prSet presAssocID="{8005465F-62B9-DF4D-83A0-4C465DF1F968}" presName="conn2-1" presStyleLbl="parChTrans1D3" presStyleIdx="3" presStyleCnt="5"/>
      <dgm:spPr/>
    </dgm:pt>
    <dgm:pt modelId="{3F632384-575C-4543-BFF7-7F33F57B4EEC}" type="pres">
      <dgm:prSet presAssocID="{8005465F-62B9-DF4D-83A0-4C465DF1F968}" presName="connTx" presStyleLbl="parChTrans1D3" presStyleIdx="3" presStyleCnt="5"/>
      <dgm:spPr/>
    </dgm:pt>
    <dgm:pt modelId="{A85C14D4-2D9E-044D-8819-100013B31037}" type="pres">
      <dgm:prSet presAssocID="{A898042C-AE57-1440-A7FE-E5AE83BEA5E9}" presName="root2" presStyleCnt="0"/>
      <dgm:spPr/>
    </dgm:pt>
    <dgm:pt modelId="{B07D31AE-59D7-784D-B8F1-A76F8A200AB7}" type="pres">
      <dgm:prSet presAssocID="{A898042C-AE57-1440-A7FE-E5AE83BEA5E9}" presName="LevelTwoTextNode" presStyleLbl="node3" presStyleIdx="3" presStyleCnt="5" custScaleX="110672" custScaleY="119796" custLinFactNeighborX="3695" custLinFactNeighborY="1347">
        <dgm:presLayoutVars>
          <dgm:chPref val="3"/>
        </dgm:presLayoutVars>
      </dgm:prSet>
      <dgm:spPr/>
    </dgm:pt>
    <dgm:pt modelId="{7C060F3D-8D9E-E040-95C3-58E652C0ED60}" type="pres">
      <dgm:prSet presAssocID="{A898042C-AE57-1440-A7FE-E5AE83BEA5E9}" presName="level3hierChild" presStyleCnt="0"/>
      <dgm:spPr/>
    </dgm:pt>
    <dgm:pt modelId="{CFF2FDBD-CB18-7E4B-B0BA-09A155F7A467}" type="pres">
      <dgm:prSet presAssocID="{28BF209E-A833-0D4B-9EC6-C98FBE069652}" presName="conn2-1" presStyleLbl="parChTrans1D4" presStyleIdx="2" presStyleCnt="3"/>
      <dgm:spPr/>
    </dgm:pt>
    <dgm:pt modelId="{368D1893-85E4-EB48-9D87-324CA761F08D}" type="pres">
      <dgm:prSet presAssocID="{28BF209E-A833-0D4B-9EC6-C98FBE069652}" presName="connTx" presStyleLbl="parChTrans1D4" presStyleIdx="2" presStyleCnt="3"/>
      <dgm:spPr/>
    </dgm:pt>
    <dgm:pt modelId="{24D73614-9090-F14D-B9F8-CA8EFA5634AF}" type="pres">
      <dgm:prSet presAssocID="{C2E47A24-6B8E-8D41-87CD-9FAF79170BF2}" presName="root2" presStyleCnt="0"/>
      <dgm:spPr/>
    </dgm:pt>
    <dgm:pt modelId="{A4A2D2F3-87A4-014A-AB11-C816885B94B7}" type="pres">
      <dgm:prSet presAssocID="{C2E47A24-6B8E-8D41-87CD-9FAF79170BF2}" presName="LevelTwoTextNode" presStyleLbl="node4" presStyleIdx="2" presStyleCnt="3" custLinFactNeighborX="-7064" custLinFactNeighborY="51">
        <dgm:presLayoutVars>
          <dgm:chPref val="3"/>
        </dgm:presLayoutVars>
      </dgm:prSet>
      <dgm:spPr/>
    </dgm:pt>
    <dgm:pt modelId="{3E2E2B3F-9D8F-594D-A927-164492CC259E}" type="pres">
      <dgm:prSet presAssocID="{C2E47A24-6B8E-8D41-87CD-9FAF79170BF2}" presName="level3hierChild" presStyleCnt="0"/>
      <dgm:spPr/>
    </dgm:pt>
    <dgm:pt modelId="{BBFACC83-339B-8546-8BD4-D1BECBFCF368}" type="pres">
      <dgm:prSet presAssocID="{7FB69DC9-A929-CD48-B2A0-E43377CB04B3}" presName="conn2-1" presStyleLbl="parChTrans1D2" presStyleIdx="2" presStyleCnt="4"/>
      <dgm:spPr/>
    </dgm:pt>
    <dgm:pt modelId="{AFE9A562-9D16-6242-AB4E-53BC828E8462}" type="pres">
      <dgm:prSet presAssocID="{7FB69DC9-A929-CD48-B2A0-E43377CB04B3}" presName="connTx" presStyleLbl="parChTrans1D2" presStyleIdx="2" presStyleCnt="4"/>
      <dgm:spPr/>
    </dgm:pt>
    <dgm:pt modelId="{8A6D671A-D178-114A-A1F7-B426343D8220}" type="pres">
      <dgm:prSet presAssocID="{B8605D82-59A1-7D46-832D-858906860B1E}" presName="root2" presStyleCnt="0"/>
      <dgm:spPr/>
    </dgm:pt>
    <dgm:pt modelId="{A5880D5C-7D30-0344-96AA-9185B0A0DCD9}" type="pres">
      <dgm:prSet presAssocID="{B8605D82-59A1-7D46-832D-858906860B1E}" presName="LevelTwoTextNode" presStyleLbl="node2" presStyleIdx="2" presStyleCnt="4" custScaleX="94566" custLinFactY="-100000" custLinFactNeighborX="-1231" custLinFactNeighborY="-148391">
        <dgm:presLayoutVars>
          <dgm:chPref val="3"/>
        </dgm:presLayoutVars>
      </dgm:prSet>
      <dgm:spPr/>
    </dgm:pt>
    <dgm:pt modelId="{843B622C-55F5-E049-BC6F-EA936313960B}" type="pres">
      <dgm:prSet presAssocID="{B8605D82-59A1-7D46-832D-858906860B1E}" presName="level3hierChild" presStyleCnt="0"/>
      <dgm:spPr/>
    </dgm:pt>
    <dgm:pt modelId="{32DBF24C-6F65-DB46-AD95-18606600F0DB}" type="pres">
      <dgm:prSet presAssocID="{22A33E78-3277-6947-B20C-6C3F1778BA70}" presName="conn2-1" presStyleLbl="parChTrans1D3" presStyleIdx="4" presStyleCnt="5"/>
      <dgm:spPr/>
    </dgm:pt>
    <dgm:pt modelId="{ABF90367-E50D-8D4B-8119-0515DE70BE9C}" type="pres">
      <dgm:prSet presAssocID="{22A33E78-3277-6947-B20C-6C3F1778BA70}" presName="connTx" presStyleLbl="parChTrans1D3" presStyleIdx="4" presStyleCnt="5"/>
      <dgm:spPr/>
    </dgm:pt>
    <dgm:pt modelId="{14D8AD7F-FC37-D547-9DF6-9D56A6C2C8CA}" type="pres">
      <dgm:prSet presAssocID="{D2D0B674-541B-5444-8C97-552DDDF11C3B}" presName="root2" presStyleCnt="0"/>
      <dgm:spPr/>
    </dgm:pt>
    <dgm:pt modelId="{5FA36962-E8B4-7341-856F-8CD1CE09D701}" type="pres">
      <dgm:prSet presAssocID="{D2D0B674-541B-5444-8C97-552DDDF11C3B}" presName="LevelTwoTextNode" presStyleLbl="node3" presStyleIdx="4" presStyleCnt="5" custScaleX="98892" custLinFactX="33303" custLinFactNeighborX="100000" custLinFactNeighborY="-8754">
        <dgm:presLayoutVars>
          <dgm:chPref val="3"/>
        </dgm:presLayoutVars>
      </dgm:prSet>
      <dgm:spPr/>
    </dgm:pt>
    <dgm:pt modelId="{E6AD4C4E-C41B-6843-A3B5-5038A2E76C1E}" type="pres">
      <dgm:prSet presAssocID="{D2D0B674-541B-5444-8C97-552DDDF11C3B}" presName="level3hierChild" presStyleCnt="0"/>
      <dgm:spPr/>
    </dgm:pt>
    <dgm:pt modelId="{26B08CC7-9136-9044-9F36-EA3FAE925E49}" type="pres">
      <dgm:prSet presAssocID="{0A9A3A88-7CCF-FB45-90D3-ECF14082629E}" presName="conn2-1" presStyleLbl="parChTrans1D2" presStyleIdx="3" presStyleCnt="4"/>
      <dgm:spPr/>
    </dgm:pt>
    <dgm:pt modelId="{897E3968-2996-8D4E-9E3F-4098BAEA6C0A}" type="pres">
      <dgm:prSet presAssocID="{0A9A3A88-7CCF-FB45-90D3-ECF14082629E}" presName="connTx" presStyleLbl="parChTrans1D2" presStyleIdx="3" presStyleCnt="4"/>
      <dgm:spPr/>
    </dgm:pt>
    <dgm:pt modelId="{733941D1-BC54-AA46-848C-B7520C8BDBC0}" type="pres">
      <dgm:prSet presAssocID="{465DD3EE-3A19-7845-AAF5-4A85A7E9D646}" presName="root2" presStyleCnt="0"/>
      <dgm:spPr/>
    </dgm:pt>
    <dgm:pt modelId="{E62338A7-BA06-E540-9F50-34E925A438CC}" type="pres">
      <dgm:prSet presAssocID="{465DD3EE-3A19-7845-AAF5-4A85A7E9D646}" presName="LevelTwoTextNode" presStyleLbl="node2" presStyleIdx="3" presStyleCnt="4" custLinFactX="100000" custLinFactNeighborX="150191" custLinFactNeighborY="-21671">
        <dgm:presLayoutVars>
          <dgm:chPref val="3"/>
        </dgm:presLayoutVars>
      </dgm:prSet>
      <dgm:spPr/>
    </dgm:pt>
    <dgm:pt modelId="{EFD32E88-17E5-6148-897E-15D9A5CFE232}" type="pres">
      <dgm:prSet presAssocID="{465DD3EE-3A19-7845-AAF5-4A85A7E9D646}" presName="level3hierChild" presStyleCnt="0"/>
      <dgm:spPr/>
    </dgm:pt>
  </dgm:ptLst>
  <dgm:cxnLst>
    <dgm:cxn modelId="{A7076C05-FB0D-9B42-ACAB-1EB49CF7098F}" type="presOf" srcId="{3F67C89D-6891-2B4A-9B2D-F95ED9E14206}" destId="{A2DC10AE-D7FB-BB41-A461-C1C94D0FCF22}" srcOrd="0" destOrd="0" presId="urn:microsoft.com/office/officeart/2008/layout/HorizontalMultiLevelHierarchy"/>
    <dgm:cxn modelId="{694F7A08-E53C-8B4D-B6FD-60F1B53BAE29}" type="presOf" srcId="{89B58412-7443-604A-B299-CCB5C226131E}" destId="{779F494C-5AE6-8848-AEF3-0918ED0336F8}" srcOrd="1" destOrd="0" presId="urn:microsoft.com/office/officeart/2008/layout/HorizontalMultiLevelHierarchy"/>
    <dgm:cxn modelId="{2242A70B-58D3-FD49-ACFC-CD82CA04243F}" type="presOf" srcId="{C982512B-C1D4-DB4F-8D66-D81018F43066}" destId="{8469BD15-AF02-6341-98E7-5AE296C27122}" srcOrd="0" destOrd="0" presId="urn:microsoft.com/office/officeart/2008/layout/HorizontalMultiLevelHierarchy"/>
    <dgm:cxn modelId="{850BD30C-3030-184C-BBF1-6C849A31E24A}" type="presOf" srcId="{8005465F-62B9-DF4D-83A0-4C465DF1F968}" destId="{3F632384-575C-4543-BFF7-7F33F57B4EEC}" srcOrd="1" destOrd="0" presId="urn:microsoft.com/office/officeart/2008/layout/HorizontalMultiLevelHierarchy"/>
    <dgm:cxn modelId="{1CEADB0E-8523-D842-8FE4-6A81D2610E54}" type="presOf" srcId="{F1E1D6E7-0C89-6943-9209-9CA7FC3D58F0}" destId="{C655AE13-8125-3F40-A398-ECB79A9BC66B}" srcOrd="0" destOrd="0" presId="urn:microsoft.com/office/officeart/2008/layout/HorizontalMultiLevelHierarchy"/>
    <dgm:cxn modelId="{2D601511-CCAB-40EA-8239-139D489E179E}" type="presOf" srcId="{0A9A3A88-7CCF-FB45-90D3-ECF14082629E}" destId="{897E3968-2996-8D4E-9E3F-4098BAEA6C0A}" srcOrd="1" destOrd="0" presId="urn:microsoft.com/office/officeart/2008/layout/HorizontalMultiLevelHierarchy"/>
    <dgm:cxn modelId="{5FA92112-41DD-F34D-924E-C8D728E38429}" type="presOf" srcId="{22A33E78-3277-6947-B20C-6C3F1778BA70}" destId="{32DBF24C-6F65-DB46-AD95-18606600F0DB}" srcOrd="0" destOrd="0" presId="urn:microsoft.com/office/officeart/2008/layout/HorizontalMultiLevelHierarchy"/>
    <dgm:cxn modelId="{780D0014-EE88-F344-8E2F-C13DDEF761FA}" srcId="{A898042C-AE57-1440-A7FE-E5AE83BEA5E9}" destId="{C2E47A24-6B8E-8D41-87CD-9FAF79170BF2}" srcOrd="0" destOrd="0" parTransId="{28BF209E-A833-0D4B-9EC6-C98FBE069652}" sibTransId="{425CEB34-8650-754D-A654-E1E36598E483}"/>
    <dgm:cxn modelId="{7B10D323-3896-1F4D-9A37-BD266B1DEAD7}" srcId="{3B71AB45-C30F-0543-99F3-4937B5126059}" destId="{F1E1D6E7-0C89-6943-9209-9CA7FC3D58F0}" srcOrd="0" destOrd="0" parTransId="{AD717228-11EA-7B42-A69A-6E7CED100F9B}" sibTransId="{BA02AEE1-4BCB-0842-9E12-9E060C65E82C}"/>
    <dgm:cxn modelId="{4E8C0F31-DFA8-4E47-8619-B6560D4A5F51}" type="presOf" srcId="{3F67C89D-6891-2B4A-9B2D-F95ED9E14206}" destId="{A9BA7434-6319-9342-A7E0-560FA9FD5808}" srcOrd="1" destOrd="0" presId="urn:microsoft.com/office/officeart/2008/layout/HorizontalMultiLevelHierarchy"/>
    <dgm:cxn modelId="{64618C34-F6C3-9444-875C-18FB0A7EF7B2}" type="presOf" srcId="{22A33E78-3277-6947-B20C-6C3F1778BA70}" destId="{ABF90367-E50D-8D4B-8119-0515DE70BE9C}" srcOrd="1" destOrd="0" presId="urn:microsoft.com/office/officeart/2008/layout/HorizontalMultiLevelHierarchy"/>
    <dgm:cxn modelId="{A22D8E36-5383-2E47-B594-2B2162BFF91A}" type="presOf" srcId="{7C68FCAB-0BF9-E14E-A2D8-400B60B569CA}" destId="{5715842E-1AB2-BB43-9BC4-014DC2CE56F0}" srcOrd="0" destOrd="0" presId="urn:microsoft.com/office/officeart/2008/layout/HorizontalMultiLevelHierarchy"/>
    <dgm:cxn modelId="{FEEB1C3B-6A1C-B142-BC0C-DF453AE806BB}" srcId="{B8605D82-59A1-7D46-832D-858906860B1E}" destId="{D2D0B674-541B-5444-8C97-552DDDF11C3B}" srcOrd="0" destOrd="0" parTransId="{22A33E78-3277-6947-B20C-6C3F1778BA70}" sibTransId="{434ECE96-FEE8-3C4D-97F6-8856026EDE80}"/>
    <dgm:cxn modelId="{9CBF603D-BA6A-F747-8480-460BF52F36A5}" srcId="{C982512B-C1D4-DB4F-8D66-D81018F43066}" destId="{B8605D82-59A1-7D46-832D-858906860B1E}" srcOrd="2" destOrd="0" parTransId="{7FB69DC9-A929-CD48-B2A0-E43377CB04B3}" sibTransId="{30BF4A6E-C1F6-AA44-A489-3257D00F6029}"/>
    <dgm:cxn modelId="{ACAD8F62-CB5C-E948-AA01-06D81E351333}" type="presOf" srcId="{7FB69DC9-A929-CD48-B2A0-E43377CB04B3}" destId="{BBFACC83-339B-8546-8BD4-D1BECBFCF368}" srcOrd="0" destOrd="0" presId="urn:microsoft.com/office/officeart/2008/layout/HorizontalMultiLevelHierarchy"/>
    <dgm:cxn modelId="{4134F868-3E29-D54B-9987-8759B486F2D3}" srcId="{7726D01A-3609-B84F-A95A-0F895027311F}" destId="{7C68FCAB-0BF9-E14E-A2D8-400B60B569CA}" srcOrd="1" destOrd="0" parTransId="{C5A1C51C-1CCD-CF47-B528-CDBCAAEB7CE9}" sibTransId="{C5210AC6-336D-3A40-9970-D518B1EBE500}"/>
    <dgm:cxn modelId="{2CFE1969-D95B-744F-9A9E-19CB8855DD50}" type="presOf" srcId="{C5A1C51C-1CCD-CF47-B528-CDBCAAEB7CE9}" destId="{AAF97A88-4278-0349-8790-7077EFE1421B}" srcOrd="1" destOrd="0" presId="urn:microsoft.com/office/officeart/2008/layout/HorizontalMultiLevelHierarchy"/>
    <dgm:cxn modelId="{48B42B6C-81BB-1C4C-86FD-596313032FB6}" type="presOf" srcId="{89B58412-7443-604A-B299-CCB5C226131E}" destId="{2F6F226D-5492-D14B-B488-FA14B7D128FB}" srcOrd="0" destOrd="0" presId="urn:microsoft.com/office/officeart/2008/layout/HorizontalMultiLevelHierarchy"/>
    <dgm:cxn modelId="{3474BE6C-5DAC-40AB-ABDF-9E12F94491D0}" type="presOf" srcId="{0A9A3A88-7CCF-FB45-90D3-ECF14082629E}" destId="{26B08CC7-9136-9044-9F36-EA3FAE925E49}" srcOrd="0" destOrd="0" presId="urn:microsoft.com/office/officeart/2008/layout/HorizontalMultiLevelHierarchy"/>
    <dgm:cxn modelId="{67AC666D-C8D9-114E-89C7-5B3076B4DC9A}" type="presOf" srcId="{A898042C-AE57-1440-A7FE-E5AE83BEA5E9}" destId="{B07D31AE-59D7-784D-B8F1-A76F8A200AB7}" srcOrd="0" destOrd="0" presId="urn:microsoft.com/office/officeart/2008/layout/HorizontalMultiLevelHierarchy"/>
    <dgm:cxn modelId="{625B8F6E-BBB4-514E-AF0B-F42303A05C8C}" srcId="{7C68FCAB-0BF9-E14E-A2D8-400B60B569CA}" destId="{FAA4A81A-C526-344C-A065-4A14DDFC7FD7}" srcOrd="0" destOrd="0" parTransId="{B9CB769A-4860-434E-9277-082792AE754B}" sibTransId="{FECB34F5-3E29-CA47-91BB-92A8ED94022F}"/>
    <dgm:cxn modelId="{F9486652-98FA-3E45-91EF-BA2CEEE6046B}" type="presOf" srcId="{7FB69DC9-A929-CD48-B2A0-E43377CB04B3}" destId="{AFE9A562-9D16-6242-AB4E-53BC828E8462}" srcOrd="1" destOrd="0" presId="urn:microsoft.com/office/officeart/2008/layout/HorizontalMultiLevelHierarchy"/>
    <dgm:cxn modelId="{DFDBBF73-2887-DB46-A71F-B945B60B3639}" type="presOf" srcId="{206FE252-A34E-2B4A-A2E0-5CD43CB60CBA}" destId="{1564BF3B-021E-B642-A66A-567E8BA8764F}" srcOrd="0" destOrd="0" presId="urn:microsoft.com/office/officeart/2008/layout/HorizontalMultiLevelHierarchy"/>
    <dgm:cxn modelId="{70DDC873-A261-6147-BF91-204AAA4114FF}" srcId="{7726D01A-3609-B84F-A95A-0F895027311F}" destId="{A898042C-AE57-1440-A7FE-E5AE83BEA5E9}" srcOrd="2" destOrd="0" parTransId="{8005465F-62B9-DF4D-83A0-4C465DF1F968}" sibTransId="{02A2679E-AA4C-434E-84E0-E9DCDAFEAE10}"/>
    <dgm:cxn modelId="{50CEE756-CDF4-D946-9355-C38544D8D294}" srcId="{206FE252-A34E-2B4A-A2E0-5CD43CB60CBA}" destId="{C982512B-C1D4-DB4F-8D66-D81018F43066}" srcOrd="0" destOrd="0" parTransId="{112BEB6E-C351-B947-9B2B-8B7469420347}" sibTransId="{4E444643-5D8E-D84B-8D4F-829D7534E5EA}"/>
    <dgm:cxn modelId="{75A40983-597E-FC46-97F4-8B061ECD1F39}" type="presOf" srcId="{4FBA8485-1123-914D-B934-A6B859424819}" destId="{441F8BDE-C2B5-DE43-BF86-FD37FBF5FC64}" srcOrd="1" destOrd="0" presId="urn:microsoft.com/office/officeart/2008/layout/HorizontalMultiLevelHierarchy"/>
    <dgm:cxn modelId="{5469E988-E16D-B741-AC7E-C1225BD868B0}" type="presOf" srcId="{4C49AF05-F457-AB49-9D0F-C9F822CCCC5B}" destId="{5B1FE386-E159-7E4D-9D5C-15579E4747B5}" srcOrd="0" destOrd="0" presId="urn:microsoft.com/office/officeart/2008/layout/HorizontalMultiLevelHierarchy"/>
    <dgm:cxn modelId="{4475A58A-104B-A340-BB14-359FF3E964AC}" type="presOf" srcId="{B9CB769A-4860-434E-9277-082792AE754B}" destId="{FE9D3203-5CAF-504A-9CDF-82BE85A14964}" srcOrd="0" destOrd="0" presId="urn:microsoft.com/office/officeart/2008/layout/HorizontalMultiLevelHierarchy"/>
    <dgm:cxn modelId="{C42C218B-4F35-4B46-B8AC-F6DC07566EDC}" srcId="{7726D01A-3609-B84F-A95A-0F895027311F}" destId="{4C49AF05-F457-AB49-9D0F-C9F822CCCC5B}" srcOrd="0" destOrd="0" parTransId="{89B58412-7443-604A-B299-CCB5C226131E}" sibTransId="{AAE1FD19-81EA-2743-81F3-C71D0E8D5DAD}"/>
    <dgm:cxn modelId="{275DA38E-5073-2B41-BA0B-CF43BF229145}" type="presOf" srcId="{3B71AB45-C30F-0543-99F3-4937B5126059}" destId="{3A79354A-4140-E24F-9D35-0A436EBF096E}" srcOrd="0" destOrd="0" presId="urn:microsoft.com/office/officeart/2008/layout/HorizontalMultiLevelHierarchy"/>
    <dgm:cxn modelId="{69D2F99A-3811-F84D-ADA1-15AE81A52EE4}" type="presOf" srcId="{28BF209E-A833-0D4B-9EC6-C98FBE069652}" destId="{368D1893-85E4-EB48-9D87-324CA761F08D}" srcOrd="1" destOrd="0" presId="urn:microsoft.com/office/officeart/2008/layout/HorizontalMultiLevelHierarchy"/>
    <dgm:cxn modelId="{5B1D139B-294D-814A-8AC8-F5021869717B}" type="presOf" srcId="{B9CB769A-4860-434E-9277-082792AE754B}" destId="{EE78FB0F-FBF4-4845-8F66-C40B13D1B6EA}" srcOrd="1" destOrd="0" presId="urn:microsoft.com/office/officeart/2008/layout/HorizontalMultiLevelHierarchy"/>
    <dgm:cxn modelId="{0FA596B0-96C1-684B-B39E-AC9F5620B69B}" type="presOf" srcId="{D2D0B674-541B-5444-8C97-552DDDF11C3B}" destId="{5FA36962-E8B4-7341-856F-8CD1CE09D701}" srcOrd="0" destOrd="0" presId="urn:microsoft.com/office/officeart/2008/layout/HorizontalMultiLevelHierarchy"/>
    <dgm:cxn modelId="{53006DB8-477E-FD46-A220-6C82C5833A8A}" type="presOf" srcId="{C2E47A24-6B8E-8D41-87CD-9FAF79170BF2}" destId="{A4A2D2F3-87A4-014A-AB11-C816885B94B7}" srcOrd="0" destOrd="0" presId="urn:microsoft.com/office/officeart/2008/layout/HorizontalMultiLevelHierarchy"/>
    <dgm:cxn modelId="{65AA1EC2-10F2-D942-A4B5-E91F6CFEDC94}" type="presOf" srcId="{B8605D82-59A1-7D46-832D-858906860B1E}" destId="{A5880D5C-7D30-0344-96AA-9185B0A0DCD9}" srcOrd="0" destOrd="0" presId="urn:microsoft.com/office/officeart/2008/layout/HorizontalMultiLevelHierarchy"/>
    <dgm:cxn modelId="{181C91C4-C8F8-4AAC-808D-BDD92D847108}" type="presOf" srcId="{465DD3EE-3A19-7845-AAF5-4A85A7E9D646}" destId="{E62338A7-BA06-E540-9F50-34E925A438CC}" srcOrd="0" destOrd="0" presId="urn:microsoft.com/office/officeart/2008/layout/HorizontalMultiLevelHierarchy"/>
    <dgm:cxn modelId="{39C12FC6-B7E1-F948-B750-B743793B28AA}" srcId="{C982512B-C1D4-DB4F-8D66-D81018F43066}" destId="{465DD3EE-3A19-7845-AAF5-4A85A7E9D646}" srcOrd="3" destOrd="0" parTransId="{0A9A3A88-7CCF-FB45-90D3-ECF14082629E}" sibTransId="{11FD3985-EF1F-AB48-A76E-16A470A733B6}"/>
    <dgm:cxn modelId="{C8BD91C6-49E8-844D-8DAB-E31B54F3D41B}" type="presOf" srcId="{5ED2361F-4C64-5C45-81F5-B952BB4A8AEA}" destId="{5FFF0F8F-34C0-CA4A-9D8A-5709A92A166C}" srcOrd="1" destOrd="0" presId="urn:microsoft.com/office/officeart/2008/layout/HorizontalMultiLevelHierarchy"/>
    <dgm:cxn modelId="{6452B0D6-02F2-A847-8F30-4C3E2A57B60B}" type="presOf" srcId="{C5A1C51C-1CCD-CF47-B528-CDBCAAEB7CE9}" destId="{939FB2B9-3805-164B-86EB-E6EF32C01ACA}" srcOrd="0" destOrd="0" presId="urn:microsoft.com/office/officeart/2008/layout/HorizontalMultiLevelHierarchy"/>
    <dgm:cxn modelId="{D157AADB-6EA1-AE41-BC74-01474A75B7EC}" type="presOf" srcId="{8005465F-62B9-DF4D-83A0-4C465DF1F968}" destId="{9C0BDCEE-4215-304C-9240-CC9E4B872FE8}" srcOrd="0" destOrd="0" presId="urn:microsoft.com/office/officeart/2008/layout/HorizontalMultiLevelHierarchy"/>
    <dgm:cxn modelId="{071220E1-FE9E-3344-A2A4-D733FDAF9978}" srcId="{4C49AF05-F457-AB49-9D0F-C9F822CCCC5B}" destId="{BBA6F42D-2CD2-D245-ABA4-042C27C09C8E}" srcOrd="0" destOrd="0" parTransId="{4FBA8485-1123-914D-B934-A6B859424819}" sibTransId="{8650FC22-ADEA-9541-9071-4EF16C2F09D5}"/>
    <dgm:cxn modelId="{7E36BEE1-68B2-F644-835A-2D2B5A54C2AB}" srcId="{C982512B-C1D4-DB4F-8D66-D81018F43066}" destId="{3B71AB45-C30F-0543-99F3-4937B5126059}" srcOrd="0" destOrd="0" parTransId="{3F67C89D-6891-2B4A-9B2D-F95ED9E14206}" sibTransId="{D1B1C617-6214-E444-9303-94189CD275D5}"/>
    <dgm:cxn modelId="{6152ECE2-427A-8844-80DF-D52CE0083944}" type="presOf" srcId="{7726D01A-3609-B84F-A95A-0F895027311F}" destId="{5A494F1D-3455-294D-8580-13AAE18D612A}" srcOrd="0" destOrd="0" presId="urn:microsoft.com/office/officeart/2008/layout/HorizontalMultiLevelHierarchy"/>
    <dgm:cxn modelId="{4DCAFBE2-2FA3-ED46-8066-540A8849A53C}" type="presOf" srcId="{AD717228-11EA-7B42-A69A-6E7CED100F9B}" destId="{8A845EAB-F05B-F948-8605-58E7E5102545}" srcOrd="0" destOrd="0" presId="urn:microsoft.com/office/officeart/2008/layout/HorizontalMultiLevelHierarchy"/>
    <dgm:cxn modelId="{E97CFBE4-5A2C-4F45-A0B1-2C2B96AE3298}" type="presOf" srcId="{AD717228-11EA-7B42-A69A-6E7CED100F9B}" destId="{BF7D260A-8006-D241-806A-147B64FD4B20}" srcOrd="1" destOrd="0" presId="urn:microsoft.com/office/officeart/2008/layout/HorizontalMultiLevelHierarchy"/>
    <dgm:cxn modelId="{02D91AE9-7BA7-4F4A-B750-787B0D4A5B7B}" type="presOf" srcId="{4FBA8485-1123-914D-B934-A6B859424819}" destId="{0F12FE43-AC38-0340-B6CD-1E480881387B}" srcOrd="0" destOrd="0" presId="urn:microsoft.com/office/officeart/2008/layout/HorizontalMultiLevelHierarchy"/>
    <dgm:cxn modelId="{57CD8AEC-E6D8-154A-955F-C8F089A1DEC6}" type="presOf" srcId="{28BF209E-A833-0D4B-9EC6-C98FBE069652}" destId="{CFF2FDBD-CB18-7E4B-B0BA-09A155F7A467}" srcOrd="0" destOrd="0" presId="urn:microsoft.com/office/officeart/2008/layout/HorizontalMultiLevelHierarchy"/>
    <dgm:cxn modelId="{2FACF9EC-93B5-334B-9712-9E3DCEB6DB69}" type="presOf" srcId="{BBA6F42D-2CD2-D245-ABA4-042C27C09C8E}" destId="{A8778FB9-F80B-804E-B14F-F2FF7143C3F2}" srcOrd="0" destOrd="0" presId="urn:microsoft.com/office/officeart/2008/layout/HorizontalMultiLevelHierarchy"/>
    <dgm:cxn modelId="{E38142F0-2E71-6B41-AD0D-75E844D7E874}" srcId="{C982512B-C1D4-DB4F-8D66-D81018F43066}" destId="{7726D01A-3609-B84F-A95A-0F895027311F}" srcOrd="1" destOrd="0" parTransId="{5ED2361F-4C64-5C45-81F5-B952BB4A8AEA}" sibTransId="{8CCFF7B7-610B-B64A-B43A-B2B4BFC356D2}"/>
    <dgm:cxn modelId="{A942E3F0-923E-1F46-A066-31B1431230B6}" type="presOf" srcId="{5ED2361F-4C64-5C45-81F5-B952BB4A8AEA}" destId="{9094092E-02DE-284F-B122-27493CE757F8}" srcOrd="0" destOrd="0" presId="urn:microsoft.com/office/officeart/2008/layout/HorizontalMultiLevelHierarchy"/>
    <dgm:cxn modelId="{702CD8F6-33B2-CF42-89BF-24C14BD842E0}" type="presOf" srcId="{FAA4A81A-C526-344C-A065-4A14DDFC7FD7}" destId="{BD1509D4-E09B-F24C-A752-B6ACFEBF9759}" srcOrd="0" destOrd="0" presId="urn:microsoft.com/office/officeart/2008/layout/HorizontalMultiLevelHierarchy"/>
    <dgm:cxn modelId="{EADE965C-7512-734C-BC58-2F284A5DCCA6}" type="presParOf" srcId="{1564BF3B-021E-B642-A66A-567E8BA8764F}" destId="{9DD45AC3-B6B6-004B-BDC1-8B98EC134623}" srcOrd="0" destOrd="0" presId="urn:microsoft.com/office/officeart/2008/layout/HorizontalMultiLevelHierarchy"/>
    <dgm:cxn modelId="{BB3FC89B-74EF-4446-990E-543627CF8E27}" type="presParOf" srcId="{9DD45AC3-B6B6-004B-BDC1-8B98EC134623}" destId="{8469BD15-AF02-6341-98E7-5AE296C27122}" srcOrd="0" destOrd="0" presId="urn:microsoft.com/office/officeart/2008/layout/HorizontalMultiLevelHierarchy"/>
    <dgm:cxn modelId="{DFCF51A2-DC78-6749-88D5-4F670BBC4517}" type="presParOf" srcId="{9DD45AC3-B6B6-004B-BDC1-8B98EC134623}" destId="{C4011AAE-66AC-9B47-98C9-808A61853614}" srcOrd="1" destOrd="0" presId="urn:microsoft.com/office/officeart/2008/layout/HorizontalMultiLevelHierarchy"/>
    <dgm:cxn modelId="{FD9EA4BE-8728-724B-8E40-E3B09495523F}" type="presParOf" srcId="{C4011AAE-66AC-9B47-98C9-808A61853614}" destId="{A2DC10AE-D7FB-BB41-A461-C1C94D0FCF22}" srcOrd="0" destOrd="0" presId="urn:microsoft.com/office/officeart/2008/layout/HorizontalMultiLevelHierarchy"/>
    <dgm:cxn modelId="{2B49874F-83A0-934B-B1F3-62E1A9965DD8}" type="presParOf" srcId="{A2DC10AE-D7FB-BB41-A461-C1C94D0FCF22}" destId="{A9BA7434-6319-9342-A7E0-560FA9FD5808}" srcOrd="0" destOrd="0" presId="urn:microsoft.com/office/officeart/2008/layout/HorizontalMultiLevelHierarchy"/>
    <dgm:cxn modelId="{4EABBE91-D795-004D-BEFB-1080CC543ADF}" type="presParOf" srcId="{C4011AAE-66AC-9B47-98C9-808A61853614}" destId="{F2E7AC30-F68A-684B-9AAF-10375C27FC4D}" srcOrd="1" destOrd="0" presId="urn:microsoft.com/office/officeart/2008/layout/HorizontalMultiLevelHierarchy"/>
    <dgm:cxn modelId="{5334BB2D-7B75-044E-9245-91A161E066DF}" type="presParOf" srcId="{F2E7AC30-F68A-684B-9AAF-10375C27FC4D}" destId="{3A79354A-4140-E24F-9D35-0A436EBF096E}" srcOrd="0" destOrd="0" presId="urn:microsoft.com/office/officeart/2008/layout/HorizontalMultiLevelHierarchy"/>
    <dgm:cxn modelId="{252B2B02-F0C2-9747-A947-7DA59CCAF3ED}" type="presParOf" srcId="{F2E7AC30-F68A-684B-9AAF-10375C27FC4D}" destId="{FA07AD3D-3ED2-B54F-ABCB-D4EE88E81EC0}" srcOrd="1" destOrd="0" presId="urn:microsoft.com/office/officeart/2008/layout/HorizontalMultiLevelHierarchy"/>
    <dgm:cxn modelId="{82ECEB9B-A519-5A48-9BCD-589687A7723C}" type="presParOf" srcId="{FA07AD3D-3ED2-B54F-ABCB-D4EE88E81EC0}" destId="{8A845EAB-F05B-F948-8605-58E7E5102545}" srcOrd="0" destOrd="0" presId="urn:microsoft.com/office/officeart/2008/layout/HorizontalMultiLevelHierarchy"/>
    <dgm:cxn modelId="{CF348E79-C05A-DE46-BBE6-9CAA539E0F2F}" type="presParOf" srcId="{8A845EAB-F05B-F948-8605-58E7E5102545}" destId="{BF7D260A-8006-D241-806A-147B64FD4B20}" srcOrd="0" destOrd="0" presId="urn:microsoft.com/office/officeart/2008/layout/HorizontalMultiLevelHierarchy"/>
    <dgm:cxn modelId="{13D45546-8020-6841-8C5F-0FD80F4F799A}" type="presParOf" srcId="{FA07AD3D-3ED2-B54F-ABCB-D4EE88E81EC0}" destId="{199F9D15-BD8D-894C-A281-60C480062C6E}" srcOrd="1" destOrd="0" presId="urn:microsoft.com/office/officeart/2008/layout/HorizontalMultiLevelHierarchy"/>
    <dgm:cxn modelId="{52884210-BE44-BF4E-8593-06342A3055F0}" type="presParOf" srcId="{199F9D15-BD8D-894C-A281-60C480062C6E}" destId="{C655AE13-8125-3F40-A398-ECB79A9BC66B}" srcOrd="0" destOrd="0" presId="urn:microsoft.com/office/officeart/2008/layout/HorizontalMultiLevelHierarchy"/>
    <dgm:cxn modelId="{4424E569-A060-2642-82C9-AA4C4B179425}" type="presParOf" srcId="{199F9D15-BD8D-894C-A281-60C480062C6E}" destId="{89A9F4F4-4EB4-DE42-83D9-CBED4FA6F124}" srcOrd="1" destOrd="0" presId="urn:microsoft.com/office/officeart/2008/layout/HorizontalMultiLevelHierarchy"/>
    <dgm:cxn modelId="{11CBC526-81B4-BF44-9CDC-180D0722E96E}" type="presParOf" srcId="{C4011AAE-66AC-9B47-98C9-808A61853614}" destId="{9094092E-02DE-284F-B122-27493CE757F8}" srcOrd="2" destOrd="0" presId="urn:microsoft.com/office/officeart/2008/layout/HorizontalMultiLevelHierarchy"/>
    <dgm:cxn modelId="{4077141C-B970-D044-924F-3A4C57734DA6}" type="presParOf" srcId="{9094092E-02DE-284F-B122-27493CE757F8}" destId="{5FFF0F8F-34C0-CA4A-9D8A-5709A92A166C}" srcOrd="0" destOrd="0" presId="urn:microsoft.com/office/officeart/2008/layout/HorizontalMultiLevelHierarchy"/>
    <dgm:cxn modelId="{8B1E90E1-937F-C64D-A1AD-9253733A9A2D}" type="presParOf" srcId="{C4011AAE-66AC-9B47-98C9-808A61853614}" destId="{EB976459-9E10-914F-A842-E6DDD21CD828}" srcOrd="3" destOrd="0" presId="urn:microsoft.com/office/officeart/2008/layout/HorizontalMultiLevelHierarchy"/>
    <dgm:cxn modelId="{35F4A222-136F-224F-9174-350895FB1674}" type="presParOf" srcId="{EB976459-9E10-914F-A842-E6DDD21CD828}" destId="{5A494F1D-3455-294D-8580-13AAE18D612A}" srcOrd="0" destOrd="0" presId="urn:microsoft.com/office/officeart/2008/layout/HorizontalMultiLevelHierarchy"/>
    <dgm:cxn modelId="{9128B203-CA3C-AC4E-9C43-9D8CBED969D2}" type="presParOf" srcId="{EB976459-9E10-914F-A842-E6DDD21CD828}" destId="{9CAE0615-8F7B-0F4F-9F93-DFEC13E3E64B}" srcOrd="1" destOrd="0" presId="urn:microsoft.com/office/officeart/2008/layout/HorizontalMultiLevelHierarchy"/>
    <dgm:cxn modelId="{B0DF3736-D7EB-C644-9BC0-F114C8E0AAEB}" type="presParOf" srcId="{9CAE0615-8F7B-0F4F-9F93-DFEC13E3E64B}" destId="{2F6F226D-5492-D14B-B488-FA14B7D128FB}" srcOrd="0" destOrd="0" presId="urn:microsoft.com/office/officeart/2008/layout/HorizontalMultiLevelHierarchy"/>
    <dgm:cxn modelId="{1D6E42C8-A912-1840-B841-A2116BBAF471}" type="presParOf" srcId="{2F6F226D-5492-D14B-B488-FA14B7D128FB}" destId="{779F494C-5AE6-8848-AEF3-0918ED0336F8}" srcOrd="0" destOrd="0" presId="urn:microsoft.com/office/officeart/2008/layout/HorizontalMultiLevelHierarchy"/>
    <dgm:cxn modelId="{394CF1AB-81C0-CE48-8BFF-F966687802BF}" type="presParOf" srcId="{9CAE0615-8F7B-0F4F-9F93-DFEC13E3E64B}" destId="{FC54F091-AA8D-6844-AD67-19A5B22EE7ED}" srcOrd="1" destOrd="0" presId="urn:microsoft.com/office/officeart/2008/layout/HorizontalMultiLevelHierarchy"/>
    <dgm:cxn modelId="{4B2A07F9-37BA-7F4E-B701-97C90E8B83B6}" type="presParOf" srcId="{FC54F091-AA8D-6844-AD67-19A5B22EE7ED}" destId="{5B1FE386-E159-7E4D-9D5C-15579E4747B5}" srcOrd="0" destOrd="0" presId="urn:microsoft.com/office/officeart/2008/layout/HorizontalMultiLevelHierarchy"/>
    <dgm:cxn modelId="{09AF652D-28BD-9D40-B3A1-CC9FC1C084F7}" type="presParOf" srcId="{FC54F091-AA8D-6844-AD67-19A5B22EE7ED}" destId="{DEDB3F22-1F89-BC4D-AA20-8F01CA9E7D20}" srcOrd="1" destOrd="0" presId="urn:microsoft.com/office/officeart/2008/layout/HorizontalMultiLevelHierarchy"/>
    <dgm:cxn modelId="{0CC15469-2415-8A40-AF80-16C120AE39C8}" type="presParOf" srcId="{DEDB3F22-1F89-BC4D-AA20-8F01CA9E7D20}" destId="{0F12FE43-AC38-0340-B6CD-1E480881387B}" srcOrd="0" destOrd="0" presId="urn:microsoft.com/office/officeart/2008/layout/HorizontalMultiLevelHierarchy"/>
    <dgm:cxn modelId="{109071A6-DE8D-374D-8D51-7ECD447077C7}" type="presParOf" srcId="{0F12FE43-AC38-0340-B6CD-1E480881387B}" destId="{441F8BDE-C2B5-DE43-BF86-FD37FBF5FC64}" srcOrd="0" destOrd="0" presId="urn:microsoft.com/office/officeart/2008/layout/HorizontalMultiLevelHierarchy"/>
    <dgm:cxn modelId="{FC38EC16-C2BE-D04B-9F78-0895E9501C16}" type="presParOf" srcId="{DEDB3F22-1F89-BC4D-AA20-8F01CA9E7D20}" destId="{2ABDCAA1-93EF-224F-B5D1-45CE89BBED7E}" srcOrd="1" destOrd="0" presId="urn:microsoft.com/office/officeart/2008/layout/HorizontalMultiLevelHierarchy"/>
    <dgm:cxn modelId="{429D4C62-80BB-C949-A1BC-F8052351C34A}" type="presParOf" srcId="{2ABDCAA1-93EF-224F-B5D1-45CE89BBED7E}" destId="{A8778FB9-F80B-804E-B14F-F2FF7143C3F2}" srcOrd="0" destOrd="0" presId="urn:microsoft.com/office/officeart/2008/layout/HorizontalMultiLevelHierarchy"/>
    <dgm:cxn modelId="{F761C435-929E-D149-9A0A-52DAB4419802}" type="presParOf" srcId="{2ABDCAA1-93EF-224F-B5D1-45CE89BBED7E}" destId="{D866CD6F-EBDC-1D4C-9C18-C0B6181FACE2}" srcOrd="1" destOrd="0" presId="urn:microsoft.com/office/officeart/2008/layout/HorizontalMultiLevelHierarchy"/>
    <dgm:cxn modelId="{17FA2BF2-44B9-434D-B841-0FEDCC1B5468}" type="presParOf" srcId="{9CAE0615-8F7B-0F4F-9F93-DFEC13E3E64B}" destId="{939FB2B9-3805-164B-86EB-E6EF32C01ACA}" srcOrd="2" destOrd="0" presId="urn:microsoft.com/office/officeart/2008/layout/HorizontalMultiLevelHierarchy"/>
    <dgm:cxn modelId="{B6D27103-E144-4341-B3D2-4770138363D3}" type="presParOf" srcId="{939FB2B9-3805-164B-86EB-E6EF32C01ACA}" destId="{AAF97A88-4278-0349-8790-7077EFE1421B}" srcOrd="0" destOrd="0" presId="urn:microsoft.com/office/officeart/2008/layout/HorizontalMultiLevelHierarchy"/>
    <dgm:cxn modelId="{ED756E68-1622-BF4C-BC15-00D28FA1FF20}" type="presParOf" srcId="{9CAE0615-8F7B-0F4F-9F93-DFEC13E3E64B}" destId="{61A3782A-F99B-3440-9542-F716C4204A9B}" srcOrd="3" destOrd="0" presId="urn:microsoft.com/office/officeart/2008/layout/HorizontalMultiLevelHierarchy"/>
    <dgm:cxn modelId="{F77DE56F-C19A-6640-8600-601E8C4ABD57}" type="presParOf" srcId="{61A3782A-F99B-3440-9542-F716C4204A9B}" destId="{5715842E-1AB2-BB43-9BC4-014DC2CE56F0}" srcOrd="0" destOrd="0" presId="urn:microsoft.com/office/officeart/2008/layout/HorizontalMultiLevelHierarchy"/>
    <dgm:cxn modelId="{9A35C748-E22A-734A-963A-1ABCC5F30A1E}" type="presParOf" srcId="{61A3782A-F99B-3440-9542-F716C4204A9B}" destId="{7E6C5125-8FCB-CB4F-97CB-0E2BE7DFDA15}" srcOrd="1" destOrd="0" presId="urn:microsoft.com/office/officeart/2008/layout/HorizontalMultiLevelHierarchy"/>
    <dgm:cxn modelId="{22E10647-6FB2-5546-9D35-27BA0899E81D}" type="presParOf" srcId="{7E6C5125-8FCB-CB4F-97CB-0E2BE7DFDA15}" destId="{FE9D3203-5CAF-504A-9CDF-82BE85A14964}" srcOrd="0" destOrd="0" presId="urn:microsoft.com/office/officeart/2008/layout/HorizontalMultiLevelHierarchy"/>
    <dgm:cxn modelId="{56F92E64-23FA-2546-BEB2-364E73B80962}" type="presParOf" srcId="{FE9D3203-5CAF-504A-9CDF-82BE85A14964}" destId="{EE78FB0F-FBF4-4845-8F66-C40B13D1B6EA}" srcOrd="0" destOrd="0" presId="urn:microsoft.com/office/officeart/2008/layout/HorizontalMultiLevelHierarchy"/>
    <dgm:cxn modelId="{8B35E62D-EF53-BA4E-B23F-3654952A9CC1}" type="presParOf" srcId="{7E6C5125-8FCB-CB4F-97CB-0E2BE7DFDA15}" destId="{86CC7967-4BAE-E349-B4DE-E294333264F3}" srcOrd="1" destOrd="0" presId="urn:microsoft.com/office/officeart/2008/layout/HorizontalMultiLevelHierarchy"/>
    <dgm:cxn modelId="{3FAFB5EC-E6D2-E945-88F1-AF6401ED651E}" type="presParOf" srcId="{86CC7967-4BAE-E349-B4DE-E294333264F3}" destId="{BD1509D4-E09B-F24C-A752-B6ACFEBF9759}" srcOrd="0" destOrd="0" presId="urn:microsoft.com/office/officeart/2008/layout/HorizontalMultiLevelHierarchy"/>
    <dgm:cxn modelId="{D9068394-0AFC-174F-9292-138264E5D00E}" type="presParOf" srcId="{86CC7967-4BAE-E349-B4DE-E294333264F3}" destId="{B72C61A9-AB1C-0E4A-8E07-27464585A8F2}" srcOrd="1" destOrd="0" presId="urn:microsoft.com/office/officeart/2008/layout/HorizontalMultiLevelHierarchy"/>
    <dgm:cxn modelId="{DA0BA4EB-1EC1-F845-8165-C46B0C6BB548}" type="presParOf" srcId="{9CAE0615-8F7B-0F4F-9F93-DFEC13E3E64B}" destId="{9C0BDCEE-4215-304C-9240-CC9E4B872FE8}" srcOrd="4" destOrd="0" presId="urn:microsoft.com/office/officeart/2008/layout/HorizontalMultiLevelHierarchy"/>
    <dgm:cxn modelId="{CC096749-6338-BF4A-A44F-F74E59837A16}" type="presParOf" srcId="{9C0BDCEE-4215-304C-9240-CC9E4B872FE8}" destId="{3F632384-575C-4543-BFF7-7F33F57B4EEC}" srcOrd="0" destOrd="0" presId="urn:microsoft.com/office/officeart/2008/layout/HorizontalMultiLevelHierarchy"/>
    <dgm:cxn modelId="{CC9B4F69-517C-1548-9380-C7D004676245}" type="presParOf" srcId="{9CAE0615-8F7B-0F4F-9F93-DFEC13E3E64B}" destId="{A85C14D4-2D9E-044D-8819-100013B31037}" srcOrd="5" destOrd="0" presId="urn:microsoft.com/office/officeart/2008/layout/HorizontalMultiLevelHierarchy"/>
    <dgm:cxn modelId="{D3753B4B-880B-4846-AFAA-712AB50DF98C}" type="presParOf" srcId="{A85C14D4-2D9E-044D-8819-100013B31037}" destId="{B07D31AE-59D7-784D-B8F1-A76F8A200AB7}" srcOrd="0" destOrd="0" presId="urn:microsoft.com/office/officeart/2008/layout/HorizontalMultiLevelHierarchy"/>
    <dgm:cxn modelId="{B9097D5B-7453-CA4B-84FA-9A580204C001}" type="presParOf" srcId="{A85C14D4-2D9E-044D-8819-100013B31037}" destId="{7C060F3D-8D9E-E040-95C3-58E652C0ED60}" srcOrd="1" destOrd="0" presId="urn:microsoft.com/office/officeart/2008/layout/HorizontalMultiLevelHierarchy"/>
    <dgm:cxn modelId="{A275784F-E947-7644-850D-5DDD2BA6BD1B}" type="presParOf" srcId="{7C060F3D-8D9E-E040-95C3-58E652C0ED60}" destId="{CFF2FDBD-CB18-7E4B-B0BA-09A155F7A467}" srcOrd="0" destOrd="0" presId="urn:microsoft.com/office/officeart/2008/layout/HorizontalMultiLevelHierarchy"/>
    <dgm:cxn modelId="{8DA9A102-0742-5546-A520-140F758D5392}" type="presParOf" srcId="{CFF2FDBD-CB18-7E4B-B0BA-09A155F7A467}" destId="{368D1893-85E4-EB48-9D87-324CA761F08D}" srcOrd="0" destOrd="0" presId="urn:microsoft.com/office/officeart/2008/layout/HorizontalMultiLevelHierarchy"/>
    <dgm:cxn modelId="{C71221C9-DDD6-7842-BA04-F2706C70C75E}" type="presParOf" srcId="{7C060F3D-8D9E-E040-95C3-58E652C0ED60}" destId="{24D73614-9090-F14D-B9F8-CA8EFA5634AF}" srcOrd="1" destOrd="0" presId="urn:microsoft.com/office/officeart/2008/layout/HorizontalMultiLevelHierarchy"/>
    <dgm:cxn modelId="{01B112E0-2ECF-0E4C-B7BD-A01F8D8230F0}" type="presParOf" srcId="{24D73614-9090-F14D-B9F8-CA8EFA5634AF}" destId="{A4A2D2F3-87A4-014A-AB11-C816885B94B7}" srcOrd="0" destOrd="0" presId="urn:microsoft.com/office/officeart/2008/layout/HorizontalMultiLevelHierarchy"/>
    <dgm:cxn modelId="{C1CF9288-37A2-FB49-B820-B24E76CC8DC5}" type="presParOf" srcId="{24D73614-9090-F14D-B9F8-CA8EFA5634AF}" destId="{3E2E2B3F-9D8F-594D-A927-164492CC259E}" srcOrd="1" destOrd="0" presId="urn:microsoft.com/office/officeart/2008/layout/HorizontalMultiLevelHierarchy"/>
    <dgm:cxn modelId="{CBF11355-294A-1749-AE33-EC816AA97BB7}" type="presParOf" srcId="{C4011AAE-66AC-9B47-98C9-808A61853614}" destId="{BBFACC83-339B-8546-8BD4-D1BECBFCF368}" srcOrd="4" destOrd="0" presId="urn:microsoft.com/office/officeart/2008/layout/HorizontalMultiLevelHierarchy"/>
    <dgm:cxn modelId="{A868E50A-D82A-BF45-B57D-C8AED9F24913}" type="presParOf" srcId="{BBFACC83-339B-8546-8BD4-D1BECBFCF368}" destId="{AFE9A562-9D16-6242-AB4E-53BC828E8462}" srcOrd="0" destOrd="0" presId="urn:microsoft.com/office/officeart/2008/layout/HorizontalMultiLevelHierarchy"/>
    <dgm:cxn modelId="{914916E6-A625-8A43-B778-D7FDA01A2930}" type="presParOf" srcId="{C4011AAE-66AC-9B47-98C9-808A61853614}" destId="{8A6D671A-D178-114A-A1F7-B426343D8220}" srcOrd="5" destOrd="0" presId="urn:microsoft.com/office/officeart/2008/layout/HorizontalMultiLevelHierarchy"/>
    <dgm:cxn modelId="{2756B476-C047-6C4C-AC80-7D46FB9FFE9E}" type="presParOf" srcId="{8A6D671A-D178-114A-A1F7-B426343D8220}" destId="{A5880D5C-7D30-0344-96AA-9185B0A0DCD9}" srcOrd="0" destOrd="0" presId="urn:microsoft.com/office/officeart/2008/layout/HorizontalMultiLevelHierarchy"/>
    <dgm:cxn modelId="{5178FAAB-5C5E-4E40-884C-EB693F7E6261}" type="presParOf" srcId="{8A6D671A-D178-114A-A1F7-B426343D8220}" destId="{843B622C-55F5-E049-BC6F-EA936313960B}" srcOrd="1" destOrd="0" presId="urn:microsoft.com/office/officeart/2008/layout/HorizontalMultiLevelHierarchy"/>
    <dgm:cxn modelId="{195939F2-1A00-0C46-A9F6-8C72A1FCF9DB}" type="presParOf" srcId="{843B622C-55F5-E049-BC6F-EA936313960B}" destId="{32DBF24C-6F65-DB46-AD95-18606600F0DB}" srcOrd="0" destOrd="0" presId="urn:microsoft.com/office/officeart/2008/layout/HorizontalMultiLevelHierarchy"/>
    <dgm:cxn modelId="{2ACBDE2C-C5C1-834D-8FAB-29DC3330454B}" type="presParOf" srcId="{32DBF24C-6F65-DB46-AD95-18606600F0DB}" destId="{ABF90367-E50D-8D4B-8119-0515DE70BE9C}" srcOrd="0" destOrd="0" presId="urn:microsoft.com/office/officeart/2008/layout/HorizontalMultiLevelHierarchy"/>
    <dgm:cxn modelId="{EA48C1FD-BB0B-3440-8283-3A416C287BBD}" type="presParOf" srcId="{843B622C-55F5-E049-BC6F-EA936313960B}" destId="{14D8AD7F-FC37-D547-9DF6-9D56A6C2C8CA}" srcOrd="1" destOrd="0" presId="urn:microsoft.com/office/officeart/2008/layout/HorizontalMultiLevelHierarchy"/>
    <dgm:cxn modelId="{5D052B43-A5E2-5144-AA61-910B0287E1EC}" type="presParOf" srcId="{14D8AD7F-FC37-D547-9DF6-9D56A6C2C8CA}" destId="{5FA36962-E8B4-7341-856F-8CD1CE09D701}" srcOrd="0" destOrd="0" presId="urn:microsoft.com/office/officeart/2008/layout/HorizontalMultiLevelHierarchy"/>
    <dgm:cxn modelId="{9F436F88-03EC-CD4B-8528-32276D40C2BA}" type="presParOf" srcId="{14D8AD7F-FC37-D547-9DF6-9D56A6C2C8CA}" destId="{E6AD4C4E-C41B-6843-A3B5-5038A2E76C1E}" srcOrd="1" destOrd="0" presId="urn:microsoft.com/office/officeart/2008/layout/HorizontalMultiLevelHierarchy"/>
    <dgm:cxn modelId="{1E6B5B0F-489F-4293-8F0C-E6863A53A16A}" type="presParOf" srcId="{C4011AAE-66AC-9B47-98C9-808A61853614}" destId="{26B08CC7-9136-9044-9F36-EA3FAE925E49}" srcOrd="6" destOrd="0" presId="urn:microsoft.com/office/officeart/2008/layout/HorizontalMultiLevelHierarchy"/>
    <dgm:cxn modelId="{7E474257-352A-40C2-8243-9E20FE6BEDC1}" type="presParOf" srcId="{26B08CC7-9136-9044-9F36-EA3FAE925E49}" destId="{897E3968-2996-8D4E-9E3F-4098BAEA6C0A}" srcOrd="0" destOrd="0" presId="urn:microsoft.com/office/officeart/2008/layout/HorizontalMultiLevelHierarchy"/>
    <dgm:cxn modelId="{77B9EDFC-7B3E-45CA-A47D-04D3FCE12DFD}" type="presParOf" srcId="{C4011AAE-66AC-9B47-98C9-808A61853614}" destId="{733941D1-BC54-AA46-848C-B7520C8BDBC0}" srcOrd="7" destOrd="0" presId="urn:microsoft.com/office/officeart/2008/layout/HorizontalMultiLevelHierarchy"/>
    <dgm:cxn modelId="{FEB6AE2D-85CE-44DA-8263-D465B01A47CD}" type="presParOf" srcId="{733941D1-BC54-AA46-848C-B7520C8BDBC0}" destId="{E62338A7-BA06-E540-9F50-34E925A438CC}" srcOrd="0" destOrd="0" presId="urn:microsoft.com/office/officeart/2008/layout/HorizontalMultiLevelHierarchy"/>
    <dgm:cxn modelId="{A2F1CC91-DD8F-4E25-857C-C03CE66B80B7}" type="presParOf" srcId="{733941D1-BC54-AA46-848C-B7520C8BDBC0}" destId="{EFD32E88-17E5-6148-897E-15D9A5CFE232}" srcOrd="1"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06FE252-A34E-2B4A-A2E0-5CD43CB60CBA}" type="doc">
      <dgm:prSet loTypeId="urn:microsoft.com/office/officeart/2008/layout/HorizontalMultiLevelHierarchy" loCatId="" qsTypeId="urn:microsoft.com/office/officeart/2005/8/quickstyle/simple1" qsCatId="simple" csTypeId="urn:microsoft.com/office/officeart/2005/8/colors/accent6_4" csCatId="accent6" phldr="1"/>
      <dgm:spPr/>
      <dgm:t>
        <a:bodyPr/>
        <a:lstStyle/>
        <a:p>
          <a:endParaRPr lang="en-US"/>
        </a:p>
      </dgm:t>
    </dgm:pt>
    <dgm:pt modelId="{C982512B-C1D4-DB4F-8D66-D81018F43066}">
      <dgm:prSet phldrT="[Text]" custT="1"/>
      <dgm:spPr>
        <a:solidFill>
          <a:schemeClr val="bg2"/>
        </a:solidFill>
      </dgm:spPr>
      <dgm:t>
        <a:bodyPr vert="vert"/>
        <a:lstStyle/>
        <a:p>
          <a:r>
            <a:rPr lang="en-US" sz="1400" b="1" dirty="0">
              <a:latin typeface="Open Sans Medium" panose="020B0604020202020204" charset="0"/>
              <a:ea typeface="Open Sans Medium" panose="020B0604020202020204" charset="0"/>
              <a:cs typeface="Open Sans Medium" panose="020B0604020202020204" charset="0"/>
            </a:rPr>
            <a:t>INDUSTRY DEMAND - USMCA Article 19.11: Cross-Border Transfer of Information by Electronic Means &amp; Article 19.12: Location of Computing Facilities</a:t>
          </a:r>
        </a:p>
      </dgm:t>
    </dgm:pt>
    <dgm:pt modelId="{112BEB6E-C351-B947-9B2B-8B7469420347}" type="parTrans" cxnId="{50CEE756-CDF4-D946-9355-C38544D8D294}">
      <dgm:prSet/>
      <dgm:spPr/>
      <dgm:t>
        <a:bodyPr/>
        <a:lstStyle/>
        <a:p>
          <a:endParaRPr lang="en-US"/>
        </a:p>
      </dgm:t>
    </dgm:pt>
    <dgm:pt modelId="{4E444643-5D8E-D84B-8D4F-829D7534E5EA}" type="sibTrans" cxnId="{50CEE756-CDF4-D946-9355-C38544D8D294}">
      <dgm:prSet/>
      <dgm:spPr/>
      <dgm:t>
        <a:bodyPr/>
        <a:lstStyle/>
        <a:p>
          <a:endParaRPr lang="en-US"/>
        </a:p>
      </dgm:t>
    </dgm:pt>
    <dgm:pt modelId="{3B71AB45-C30F-0543-99F3-4937B5126059}">
      <dgm:prSet phldrT="[Text]" custT="1"/>
      <dgm:spPr>
        <a:solidFill>
          <a:schemeClr val="tx1">
            <a:lumMod val="60000"/>
            <a:lumOff val="40000"/>
          </a:schemeClr>
        </a:solidFill>
      </dgm:spPr>
      <dgm:t>
        <a:bodyPr/>
        <a:lstStyle/>
        <a:p>
          <a:r>
            <a:rPr lang="en-US" sz="1200" b="1" dirty="0">
              <a:latin typeface="Open Sans Medium" panose="020B0604020202020204" charset="0"/>
              <a:ea typeface="Open Sans Medium" panose="020B0604020202020204" charset="0"/>
              <a:cs typeface="Open Sans Medium" panose="020B0604020202020204" charset="0"/>
            </a:rPr>
            <a:t>Data Brokers Law passed 2024 that forbids sale/movement of US data to countries of concern</a:t>
          </a:r>
        </a:p>
      </dgm:t>
    </dgm:pt>
    <dgm:pt modelId="{3F67C89D-6891-2B4A-9B2D-F95ED9E14206}" type="parTrans" cxnId="{7E36BEE1-68B2-F644-835A-2D2B5A54C2AB}">
      <dgm:prSet/>
      <dgm:spPr>
        <a:ln>
          <a:solidFill>
            <a:schemeClr val="bg2"/>
          </a:solidFill>
        </a:ln>
      </dgm:spPr>
      <dgm:t>
        <a:bodyPr/>
        <a:lstStyle/>
        <a:p>
          <a:endParaRPr lang="en-US">
            <a:latin typeface="Open Sans Medium" panose="020B0604020202020204" charset="0"/>
            <a:ea typeface="Open Sans Medium" panose="020B0604020202020204" charset="0"/>
            <a:cs typeface="Open Sans Medium" panose="020B0604020202020204" charset="0"/>
          </a:endParaRPr>
        </a:p>
      </dgm:t>
    </dgm:pt>
    <dgm:pt modelId="{D1B1C617-6214-E444-9303-94189CD275D5}" type="sibTrans" cxnId="{7E36BEE1-68B2-F644-835A-2D2B5A54C2AB}">
      <dgm:prSet/>
      <dgm:spPr/>
      <dgm:t>
        <a:bodyPr/>
        <a:lstStyle/>
        <a:p>
          <a:endParaRPr lang="en-US"/>
        </a:p>
      </dgm:t>
    </dgm:pt>
    <dgm:pt modelId="{7726D01A-3609-B84F-A95A-0F895027311F}">
      <dgm:prSet phldrT="[Text]" custT="1"/>
      <dgm:spPr>
        <a:solidFill>
          <a:schemeClr val="tx1">
            <a:lumMod val="60000"/>
            <a:lumOff val="40000"/>
          </a:schemeClr>
        </a:solidFill>
      </dgm:spPr>
      <dgm:t>
        <a:bodyPr/>
        <a:lstStyle/>
        <a:p>
          <a:r>
            <a:rPr lang="en-US" sz="1200" b="1" dirty="0">
              <a:latin typeface="Open Sans Medium" panose="020B0604020202020204" charset="0"/>
              <a:ea typeface="Open Sans Medium" panose="020B0604020202020204" charset="0"/>
              <a:cs typeface="Open Sans Medium" panose="020B0604020202020204" charset="0"/>
            </a:rPr>
            <a:t>U.S. government  requirement that cloud computing contractors store data in U.S.</a:t>
          </a:r>
        </a:p>
      </dgm:t>
    </dgm:pt>
    <dgm:pt modelId="{5ED2361F-4C64-5C45-81F5-B952BB4A8AEA}" type="parTrans" cxnId="{E38142F0-2E71-6B41-AD0D-75E844D7E874}">
      <dgm:prSet/>
      <dgm:spPr>
        <a:ln>
          <a:solidFill>
            <a:schemeClr val="bg2"/>
          </a:solidFill>
        </a:ln>
      </dgm:spPr>
      <dgm:t>
        <a:bodyPr/>
        <a:lstStyle/>
        <a:p>
          <a:endParaRPr lang="en-US">
            <a:latin typeface="Open Sans Medium" panose="020B0604020202020204" charset="0"/>
            <a:ea typeface="Open Sans Medium" panose="020B0604020202020204" charset="0"/>
            <a:cs typeface="Open Sans Medium" panose="020B0604020202020204" charset="0"/>
          </a:endParaRPr>
        </a:p>
      </dgm:t>
    </dgm:pt>
    <dgm:pt modelId="{8CCFF7B7-610B-B64A-B43A-B2B4BFC356D2}" type="sibTrans" cxnId="{E38142F0-2E71-6B41-AD0D-75E844D7E874}">
      <dgm:prSet/>
      <dgm:spPr/>
      <dgm:t>
        <a:bodyPr/>
        <a:lstStyle/>
        <a:p>
          <a:endParaRPr lang="en-US"/>
        </a:p>
      </dgm:t>
    </dgm:pt>
    <dgm:pt modelId="{B8605D82-59A1-7D46-832D-858906860B1E}">
      <dgm:prSet phldrT="[Text]" custT="1"/>
      <dgm:spPr>
        <a:solidFill>
          <a:schemeClr val="tx1">
            <a:lumMod val="60000"/>
            <a:lumOff val="40000"/>
          </a:schemeClr>
        </a:solidFill>
      </dgm:spPr>
      <dgm:t>
        <a:bodyPr/>
        <a:lstStyle/>
        <a:p>
          <a:r>
            <a:rPr lang="en-US" sz="1200" b="1" dirty="0">
              <a:latin typeface="Open Sans Medium" panose="020B0604020202020204" charset="0"/>
              <a:ea typeface="Open Sans Medium" panose="020B0604020202020204" charset="0"/>
              <a:cs typeface="Open Sans Medium" panose="020B0604020202020204" charset="0"/>
            </a:rPr>
            <a:t>Bills: My Body, My Data and Fourth Amendment Is Not For Sale Act</a:t>
          </a:r>
        </a:p>
      </dgm:t>
    </dgm:pt>
    <dgm:pt modelId="{7FB69DC9-A929-CD48-B2A0-E43377CB04B3}" type="parTrans" cxnId="{9CBF603D-BA6A-F747-8480-460BF52F36A5}">
      <dgm:prSet/>
      <dgm:spPr>
        <a:ln>
          <a:solidFill>
            <a:schemeClr val="bg2"/>
          </a:solidFill>
        </a:ln>
      </dgm:spPr>
      <dgm:t>
        <a:bodyPr/>
        <a:lstStyle/>
        <a:p>
          <a:endParaRPr lang="en-US">
            <a:latin typeface="Open Sans Medium" panose="020B0604020202020204" charset="0"/>
            <a:ea typeface="Open Sans Medium" panose="020B0604020202020204" charset="0"/>
            <a:cs typeface="Open Sans Medium" panose="020B0604020202020204" charset="0"/>
          </a:endParaRPr>
        </a:p>
      </dgm:t>
    </dgm:pt>
    <dgm:pt modelId="{30BF4A6E-C1F6-AA44-A489-3257D00F6029}" type="sibTrans" cxnId="{9CBF603D-BA6A-F747-8480-460BF52F36A5}">
      <dgm:prSet/>
      <dgm:spPr/>
      <dgm:t>
        <a:bodyPr/>
        <a:lstStyle/>
        <a:p>
          <a:endParaRPr lang="en-US"/>
        </a:p>
      </dgm:t>
    </dgm:pt>
    <dgm:pt modelId="{F1E1D6E7-0C89-6943-9209-9CA7FC3D58F0}">
      <dgm:prSet/>
      <dgm:spPr>
        <a:solidFill>
          <a:srgbClr val="F8CE95"/>
        </a:solidFill>
      </dgm:spPr>
      <dgm:t>
        <a:bodyPr/>
        <a:lstStyle/>
        <a:p>
          <a:r>
            <a:rPr lang="en-US" dirty="0">
              <a:solidFill>
                <a:schemeClr val="bg2"/>
              </a:solidFill>
              <a:latin typeface="Open Sans Medium" panose="020B0604020202020204" charset="0"/>
              <a:ea typeface="Open Sans Medium" panose="020B0604020202020204" charset="0"/>
              <a:cs typeface="Open Sans Medium" panose="020B0604020202020204" charset="0"/>
            </a:rPr>
            <a:t>Individual rights (access, control, delete) </a:t>
          </a:r>
        </a:p>
      </dgm:t>
    </dgm:pt>
    <dgm:pt modelId="{AD717228-11EA-7B42-A69A-6E7CED100F9B}" type="parTrans" cxnId="{7B10D323-3896-1F4D-9A37-BD266B1DEAD7}">
      <dgm:prSet/>
      <dgm:spPr>
        <a:ln>
          <a:solidFill>
            <a:schemeClr val="bg2"/>
          </a:solidFill>
        </a:ln>
      </dgm:spPr>
      <dgm:t>
        <a:bodyPr/>
        <a:lstStyle/>
        <a:p>
          <a:endParaRPr lang="en-US">
            <a:latin typeface="Open Sans Medium" panose="020B0604020202020204" charset="0"/>
            <a:ea typeface="Open Sans Medium" panose="020B0604020202020204" charset="0"/>
            <a:cs typeface="Open Sans Medium" panose="020B0604020202020204" charset="0"/>
          </a:endParaRPr>
        </a:p>
      </dgm:t>
    </dgm:pt>
    <dgm:pt modelId="{BA02AEE1-4BCB-0842-9E12-9E060C65E82C}" type="sibTrans" cxnId="{7B10D323-3896-1F4D-9A37-BD266B1DEAD7}">
      <dgm:prSet/>
      <dgm:spPr/>
      <dgm:t>
        <a:bodyPr/>
        <a:lstStyle/>
        <a:p>
          <a:endParaRPr lang="en-US"/>
        </a:p>
      </dgm:t>
    </dgm:pt>
    <dgm:pt modelId="{BBA6F42D-2CD2-D245-ABA4-042C27C09C8E}">
      <dgm:prSet/>
      <dgm:spPr>
        <a:solidFill>
          <a:srgbClr val="F8CE95"/>
        </a:solidFill>
      </dgm:spPr>
      <dgm:t>
        <a:bodyPr/>
        <a:lstStyle/>
        <a:p>
          <a:r>
            <a:rPr lang="en-US" dirty="0">
              <a:solidFill>
                <a:schemeClr val="bg2"/>
              </a:solidFill>
              <a:latin typeface="Open Sans Medium" panose="020B0604020202020204" charset="0"/>
              <a:ea typeface="Open Sans Medium" panose="020B0604020202020204" charset="0"/>
              <a:cs typeface="Open Sans Medium" panose="020B0604020202020204" charset="0"/>
            </a:rPr>
            <a:t> Data storage security for sensitive infrastructure </a:t>
          </a:r>
        </a:p>
      </dgm:t>
    </dgm:pt>
    <dgm:pt modelId="{4FBA8485-1123-914D-B934-A6B859424819}" type="parTrans" cxnId="{071220E1-FE9E-3344-A2A4-D733FDAF9978}">
      <dgm:prSet/>
      <dgm:spPr>
        <a:ln>
          <a:solidFill>
            <a:schemeClr val="bg2"/>
          </a:solidFill>
        </a:ln>
      </dgm:spPr>
      <dgm:t>
        <a:bodyPr/>
        <a:lstStyle/>
        <a:p>
          <a:endParaRPr lang="en-US">
            <a:latin typeface="Open Sans Medium" panose="020B0604020202020204" charset="0"/>
            <a:ea typeface="Open Sans Medium" panose="020B0604020202020204" charset="0"/>
            <a:cs typeface="Open Sans Medium" panose="020B0604020202020204" charset="0"/>
          </a:endParaRPr>
        </a:p>
      </dgm:t>
    </dgm:pt>
    <dgm:pt modelId="{8650FC22-ADEA-9541-9071-4EF16C2F09D5}" type="sibTrans" cxnId="{071220E1-FE9E-3344-A2A4-D733FDAF9978}">
      <dgm:prSet/>
      <dgm:spPr/>
      <dgm:t>
        <a:bodyPr/>
        <a:lstStyle/>
        <a:p>
          <a:endParaRPr lang="en-US"/>
        </a:p>
      </dgm:t>
    </dgm:pt>
    <dgm:pt modelId="{D2D0B674-541B-5444-8C97-552DDDF11C3B}">
      <dgm:prSet/>
      <dgm:spPr>
        <a:solidFill>
          <a:srgbClr val="F8CE95"/>
        </a:solidFill>
      </dgm:spPr>
      <dgm:t>
        <a:bodyPr/>
        <a:lstStyle/>
        <a:p>
          <a:r>
            <a:rPr lang="en-US" dirty="0">
              <a:solidFill>
                <a:schemeClr val="bg2"/>
              </a:solidFill>
              <a:latin typeface="Open Sans Medium" panose="020B0604020202020204" charset="0"/>
              <a:ea typeface="Open Sans Medium" panose="020B0604020202020204" charset="0"/>
              <a:cs typeface="Open Sans Medium" panose="020B0604020202020204" charset="0"/>
            </a:rPr>
            <a:t>Data brokers obligations</a:t>
          </a:r>
        </a:p>
      </dgm:t>
    </dgm:pt>
    <dgm:pt modelId="{22A33E78-3277-6947-B20C-6C3F1778BA70}" type="parTrans" cxnId="{FEEB1C3B-6A1C-B142-BC0C-DF453AE806BB}">
      <dgm:prSet/>
      <dgm:spPr>
        <a:ln>
          <a:solidFill>
            <a:schemeClr val="bg2"/>
          </a:solidFill>
        </a:ln>
      </dgm:spPr>
      <dgm:t>
        <a:bodyPr/>
        <a:lstStyle/>
        <a:p>
          <a:endParaRPr lang="en-US">
            <a:latin typeface="Open Sans Medium" panose="020B0604020202020204" charset="0"/>
            <a:ea typeface="Open Sans Medium" panose="020B0604020202020204" charset="0"/>
            <a:cs typeface="Open Sans Medium" panose="020B0604020202020204" charset="0"/>
          </a:endParaRPr>
        </a:p>
      </dgm:t>
    </dgm:pt>
    <dgm:pt modelId="{434ECE96-FEE8-3C4D-97F6-8856026EDE80}" type="sibTrans" cxnId="{FEEB1C3B-6A1C-B142-BC0C-DF453AE806BB}">
      <dgm:prSet/>
      <dgm:spPr/>
      <dgm:t>
        <a:bodyPr/>
        <a:lstStyle/>
        <a:p>
          <a:endParaRPr lang="en-US"/>
        </a:p>
      </dgm:t>
    </dgm:pt>
    <dgm:pt modelId="{8378BDAC-7D9C-5644-BD66-CB6774EA1E39}">
      <dgm:prSet custT="1"/>
      <dgm:spPr>
        <a:solidFill>
          <a:schemeClr val="tx1">
            <a:lumMod val="60000"/>
            <a:lumOff val="40000"/>
          </a:schemeClr>
        </a:solidFill>
      </dgm:spPr>
      <dgm:t>
        <a:bodyPr/>
        <a:lstStyle/>
        <a:p>
          <a:r>
            <a:rPr lang="en-US" sz="1200" b="1" dirty="0">
              <a:latin typeface="Open Sans Medium" panose="020B0604020202020204" charset="0"/>
              <a:ea typeface="Open Sans Medium" panose="020B0604020202020204" charset="0"/>
              <a:cs typeface="Open Sans Medium" panose="020B0604020202020204" charset="0"/>
            </a:rPr>
            <a:t>American Data Privacy and Protection Act </a:t>
          </a:r>
        </a:p>
      </dgm:t>
    </dgm:pt>
    <dgm:pt modelId="{B76D59F7-3C5C-4F43-8F4F-4EE9984A8B2F}" type="parTrans" cxnId="{05CB9434-15A5-A14E-884E-E333D46C6847}">
      <dgm:prSet/>
      <dgm:spPr>
        <a:ln>
          <a:solidFill>
            <a:schemeClr val="bg2"/>
          </a:solidFill>
        </a:ln>
      </dgm:spPr>
      <dgm:t>
        <a:bodyPr/>
        <a:lstStyle/>
        <a:p>
          <a:endParaRPr lang="en-US">
            <a:latin typeface="Open Sans Medium" panose="020B0604020202020204" charset="0"/>
            <a:ea typeface="Open Sans Medium" panose="020B0604020202020204" charset="0"/>
            <a:cs typeface="Open Sans Medium" panose="020B0604020202020204" charset="0"/>
          </a:endParaRPr>
        </a:p>
      </dgm:t>
    </dgm:pt>
    <dgm:pt modelId="{2AF39E07-91DD-2E42-B1E3-1B789D6A3D74}" type="sibTrans" cxnId="{05CB9434-15A5-A14E-884E-E333D46C6847}">
      <dgm:prSet/>
      <dgm:spPr/>
      <dgm:t>
        <a:bodyPr/>
        <a:lstStyle/>
        <a:p>
          <a:endParaRPr lang="en-US"/>
        </a:p>
      </dgm:t>
    </dgm:pt>
    <dgm:pt modelId="{DECB67AD-C8E7-3245-8C5F-B1F59DA41E91}">
      <dgm:prSet/>
      <dgm:spPr>
        <a:solidFill>
          <a:srgbClr val="F8CE95"/>
        </a:solidFill>
      </dgm:spPr>
      <dgm:t>
        <a:bodyPr/>
        <a:lstStyle/>
        <a:p>
          <a:r>
            <a:rPr lang="en-US" dirty="0">
              <a:solidFill>
                <a:schemeClr val="bg2"/>
              </a:solidFill>
              <a:latin typeface="Open Sans Medium" panose="020B0604020202020204" charset="0"/>
              <a:ea typeface="Open Sans Medium" panose="020B0604020202020204" charset="0"/>
              <a:cs typeface="Open Sans Medium" panose="020B0604020202020204" charset="0"/>
            </a:rPr>
            <a:t>Data controller obligations</a:t>
          </a:r>
        </a:p>
      </dgm:t>
    </dgm:pt>
    <dgm:pt modelId="{81A864F9-C379-2E45-A6A1-7AD960D5DFA7}" type="parTrans" cxnId="{AB8D314F-B969-2A4F-B93D-CBAA9A80F670}">
      <dgm:prSet/>
      <dgm:spPr>
        <a:ln>
          <a:solidFill>
            <a:schemeClr val="bg2"/>
          </a:solidFill>
        </a:ln>
      </dgm:spPr>
      <dgm:t>
        <a:bodyPr/>
        <a:lstStyle/>
        <a:p>
          <a:endParaRPr lang="en-US">
            <a:latin typeface="Open Sans Medium" panose="020B0604020202020204" charset="0"/>
            <a:ea typeface="Open Sans Medium" panose="020B0604020202020204" charset="0"/>
            <a:cs typeface="Open Sans Medium" panose="020B0604020202020204" charset="0"/>
          </a:endParaRPr>
        </a:p>
      </dgm:t>
    </dgm:pt>
    <dgm:pt modelId="{7B4BB353-8E1A-0641-9D12-15BD6A291B24}" type="sibTrans" cxnId="{AB8D314F-B969-2A4F-B93D-CBAA9A80F670}">
      <dgm:prSet/>
      <dgm:spPr/>
      <dgm:t>
        <a:bodyPr/>
        <a:lstStyle/>
        <a:p>
          <a:endParaRPr lang="en-US"/>
        </a:p>
      </dgm:t>
    </dgm:pt>
    <dgm:pt modelId="{0B59D790-D642-EC4D-A7DB-7833BB452C08}">
      <dgm:prSet/>
      <dgm:spPr>
        <a:solidFill>
          <a:srgbClr val="F8CE95"/>
        </a:solidFill>
      </dgm:spPr>
      <dgm:t>
        <a:bodyPr/>
        <a:lstStyle/>
        <a:p>
          <a:r>
            <a:rPr lang="en-US" dirty="0">
              <a:solidFill>
                <a:schemeClr val="bg2"/>
              </a:solidFill>
              <a:latin typeface="Open Sans Medium" panose="020B0604020202020204" charset="0"/>
              <a:ea typeface="Open Sans Medium" panose="020B0604020202020204" charset="0"/>
              <a:cs typeface="Open Sans Medium" panose="020B0604020202020204" charset="0"/>
            </a:rPr>
            <a:t>Data security/export controls</a:t>
          </a:r>
        </a:p>
      </dgm:t>
    </dgm:pt>
    <dgm:pt modelId="{BC821FEE-E530-6C42-B9F6-DAA19D4E4EE5}" type="parTrans" cxnId="{A615983B-863B-1B44-9409-2C82DA157D0B}">
      <dgm:prSet/>
      <dgm:spPr>
        <a:ln>
          <a:solidFill>
            <a:schemeClr val="bg2"/>
          </a:solidFill>
        </a:ln>
      </dgm:spPr>
      <dgm:t>
        <a:bodyPr/>
        <a:lstStyle/>
        <a:p>
          <a:endParaRPr lang="en-US">
            <a:latin typeface="Open Sans Medium" panose="020B0604020202020204" charset="0"/>
            <a:ea typeface="Open Sans Medium" panose="020B0604020202020204" charset="0"/>
            <a:cs typeface="Open Sans Medium" panose="020B0604020202020204" charset="0"/>
          </a:endParaRPr>
        </a:p>
      </dgm:t>
    </dgm:pt>
    <dgm:pt modelId="{323D2C99-5D59-E74F-89C3-D2EDAD6815C3}" type="sibTrans" cxnId="{A615983B-863B-1B44-9409-2C82DA157D0B}">
      <dgm:prSet/>
      <dgm:spPr/>
      <dgm:t>
        <a:bodyPr/>
        <a:lstStyle/>
        <a:p>
          <a:endParaRPr lang="en-US"/>
        </a:p>
      </dgm:t>
    </dgm:pt>
    <dgm:pt modelId="{1564BF3B-021E-B642-A66A-567E8BA8764F}" type="pres">
      <dgm:prSet presAssocID="{206FE252-A34E-2B4A-A2E0-5CD43CB60CBA}" presName="Name0" presStyleCnt="0">
        <dgm:presLayoutVars>
          <dgm:chPref val="1"/>
          <dgm:dir/>
          <dgm:animOne val="branch"/>
          <dgm:animLvl val="lvl"/>
          <dgm:resizeHandles val="exact"/>
        </dgm:presLayoutVars>
      </dgm:prSet>
      <dgm:spPr/>
    </dgm:pt>
    <dgm:pt modelId="{9DD45AC3-B6B6-004B-BDC1-8B98EC134623}" type="pres">
      <dgm:prSet presAssocID="{C982512B-C1D4-DB4F-8D66-D81018F43066}" presName="root1" presStyleCnt="0"/>
      <dgm:spPr/>
    </dgm:pt>
    <dgm:pt modelId="{8469BD15-AF02-6341-98E7-5AE296C27122}" type="pres">
      <dgm:prSet presAssocID="{C982512B-C1D4-DB4F-8D66-D81018F43066}" presName="LevelOneTextNode" presStyleLbl="node0" presStyleIdx="0" presStyleCnt="1" custScaleX="345217" custScaleY="51446" custLinFactNeighborX="-25774" custLinFactNeighborY="-31624">
        <dgm:presLayoutVars>
          <dgm:chPref val="3"/>
        </dgm:presLayoutVars>
      </dgm:prSet>
      <dgm:spPr/>
    </dgm:pt>
    <dgm:pt modelId="{C4011AAE-66AC-9B47-98C9-808A61853614}" type="pres">
      <dgm:prSet presAssocID="{C982512B-C1D4-DB4F-8D66-D81018F43066}" presName="level2hierChild" presStyleCnt="0"/>
      <dgm:spPr/>
    </dgm:pt>
    <dgm:pt modelId="{A2DC10AE-D7FB-BB41-A461-C1C94D0FCF22}" type="pres">
      <dgm:prSet presAssocID="{3F67C89D-6891-2B4A-9B2D-F95ED9E14206}" presName="conn2-1" presStyleLbl="parChTrans1D2" presStyleIdx="0" presStyleCnt="4"/>
      <dgm:spPr/>
    </dgm:pt>
    <dgm:pt modelId="{A9BA7434-6319-9342-A7E0-560FA9FD5808}" type="pres">
      <dgm:prSet presAssocID="{3F67C89D-6891-2B4A-9B2D-F95ED9E14206}" presName="connTx" presStyleLbl="parChTrans1D2" presStyleIdx="0" presStyleCnt="4"/>
      <dgm:spPr/>
    </dgm:pt>
    <dgm:pt modelId="{F2E7AC30-F68A-684B-9AAF-10375C27FC4D}" type="pres">
      <dgm:prSet presAssocID="{3B71AB45-C30F-0543-99F3-4937B5126059}" presName="root2" presStyleCnt="0"/>
      <dgm:spPr/>
    </dgm:pt>
    <dgm:pt modelId="{3A79354A-4140-E24F-9D35-0A436EBF096E}" type="pres">
      <dgm:prSet presAssocID="{3B71AB45-C30F-0543-99F3-4937B5126059}" presName="LevelTwoTextNode" presStyleLbl="node2" presStyleIdx="0" presStyleCnt="4" custScaleX="109479" custScaleY="171247" custLinFactNeighborY="-25702">
        <dgm:presLayoutVars>
          <dgm:chPref val="3"/>
        </dgm:presLayoutVars>
      </dgm:prSet>
      <dgm:spPr/>
    </dgm:pt>
    <dgm:pt modelId="{FA07AD3D-3ED2-B54F-ABCB-D4EE88E81EC0}" type="pres">
      <dgm:prSet presAssocID="{3B71AB45-C30F-0543-99F3-4937B5126059}" presName="level3hierChild" presStyleCnt="0"/>
      <dgm:spPr/>
    </dgm:pt>
    <dgm:pt modelId="{8A845EAB-F05B-F948-8605-58E7E5102545}" type="pres">
      <dgm:prSet presAssocID="{AD717228-11EA-7B42-A69A-6E7CED100F9B}" presName="conn2-1" presStyleLbl="parChTrans1D3" presStyleIdx="0" presStyleCnt="5"/>
      <dgm:spPr/>
    </dgm:pt>
    <dgm:pt modelId="{BF7D260A-8006-D241-806A-147B64FD4B20}" type="pres">
      <dgm:prSet presAssocID="{AD717228-11EA-7B42-A69A-6E7CED100F9B}" presName="connTx" presStyleLbl="parChTrans1D3" presStyleIdx="0" presStyleCnt="5"/>
      <dgm:spPr/>
    </dgm:pt>
    <dgm:pt modelId="{199F9D15-BD8D-894C-A281-60C480062C6E}" type="pres">
      <dgm:prSet presAssocID="{F1E1D6E7-0C89-6943-9209-9CA7FC3D58F0}" presName="root2" presStyleCnt="0"/>
      <dgm:spPr/>
    </dgm:pt>
    <dgm:pt modelId="{C655AE13-8125-3F40-A398-ECB79A9BC66B}" type="pres">
      <dgm:prSet presAssocID="{F1E1D6E7-0C89-6943-9209-9CA7FC3D58F0}" presName="LevelTwoTextNode" presStyleLbl="node3" presStyleIdx="0" presStyleCnt="5" custLinFactX="24827" custLinFactNeighborX="100000" custLinFactNeighborY="-314">
        <dgm:presLayoutVars>
          <dgm:chPref val="3"/>
        </dgm:presLayoutVars>
      </dgm:prSet>
      <dgm:spPr/>
    </dgm:pt>
    <dgm:pt modelId="{89A9F4F4-4EB4-DE42-83D9-CBED4FA6F124}" type="pres">
      <dgm:prSet presAssocID="{F1E1D6E7-0C89-6943-9209-9CA7FC3D58F0}" presName="level3hierChild" presStyleCnt="0"/>
      <dgm:spPr/>
    </dgm:pt>
    <dgm:pt modelId="{A665911E-A6AD-FE4B-80D5-A87256A7EB25}" type="pres">
      <dgm:prSet presAssocID="{81A864F9-C379-2E45-A6A1-7AD960D5DFA7}" presName="conn2-1" presStyleLbl="parChTrans1D3" presStyleIdx="1" presStyleCnt="5"/>
      <dgm:spPr/>
    </dgm:pt>
    <dgm:pt modelId="{2A85276E-7FE7-8B45-BC01-0D956A2D78BD}" type="pres">
      <dgm:prSet presAssocID="{81A864F9-C379-2E45-A6A1-7AD960D5DFA7}" presName="connTx" presStyleLbl="parChTrans1D3" presStyleIdx="1" presStyleCnt="5"/>
      <dgm:spPr/>
    </dgm:pt>
    <dgm:pt modelId="{2C9F9523-31FA-694E-9863-B1915666136D}" type="pres">
      <dgm:prSet presAssocID="{DECB67AD-C8E7-3245-8C5F-B1F59DA41E91}" presName="root2" presStyleCnt="0"/>
      <dgm:spPr/>
    </dgm:pt>
    <dgm:pt modelId="{674813EC-435C-AE40-8E6A-9D2A2BC700ED}" type="pres">
      <dgm:prSet presAssocID="{DECB67AD-C8E7-3245-8C5F-B1F59DA41E91}" presName="LevelTwoTextNode" presStyleLbl="node3" presStyleIdx="1" presStyleCnt="5" custLinFactNeighborX="76705">
        <dgm:presLayoutVars>
          <dgm:chPref val="3"/>
        </dgm:presLayoutVars>
      </dgm:prSet>
      <dgm:spPr/>
    </dgm:pt>
    <dgm:pt modelId="{92406593-ACB0-ED4C-84CB-91E8663AB422}" type="pres">
      <dgm:prSet presAssocID="{DECB67AD-C8E7-3245-8C5F-B1F59DA41E91}" presName="level3hierChild" presStyleCnt="0"/>
      <dgm:spPr/>
    </dgm:pt>
    <dgm:pt modelId="{9094092E-02DE-284F-B122-27493CE757F8}" type="pres">
      <dgm:prSet presAssocID="{5ED2361F-4C64-5C45-81F5-B952BB4A8AEA}" presName="conn2-1" presStyleLbl="parChTrans1D2" presStyleIdx="1" presStyleCnt="4"/>
      <dgm:spPr/>
    </dgm:pt>
    <dgm:pt modelId="{5FFF0F8F-34C0-CA4A-9D8A-5709A92A166C}" type="pres">
      <dgm:prSet presAssocID="{5ED2361F-4C64-5C45-81F5-B952BB4A8AEA}" presName="connTx" presStyleLbl="parChTrans1D2" presStyleIdx="1" presStyleCnt="4"/>
      <dgm:spPr/>
    </dgm:pt>
    <dgm:pt modelId="{EB976459-9E10-914F-A842-E6DDD21CD828}" type="pres">
      <dgm:prSet presAssocID="{7726D01A-3609-B84F-A95A-0F895027311F}" presName="root2" presStyleCnt="0"/>
      <dgm:spPr/>
    </dgm:pt>
    <dgm:pt modelId="{5A494F1D-3455-294D-8580-13AAE18D612A}" type="pres">
      <dgm:prSet presAssocID="{7726D01A-3609-B84F-A95A-0F895027311F}" presName="LevelTwoTextNode" presStyleLbl="node2" presStyleIdx="1" presStyleCnt="4" custScaleX="111777" custLinFactNeighborX="326" custLinFactNeighborY="-67131">
        <dgm:presLayoutVars>
          <dgm:chPref val="3"/>
        </dgm:presLayoutVars>
      </dgm:prSet>
      <dgm:spPr/>
    </dgm:pt>
    <dgm:pt modelId="{9CAE0615-8F7B-0F4F-9F93-DFEC13E3E64B}" type="pres">
      <dgm:prSet presAssocID="{7726D01A-3609-B84F-A95A-0F895027311F}" presName="level3hierChild" presStyleCnt="0"/>
      <dgm:spPr/>
    </dgm:pt>
    <dgm:pt modelId="{0F12FE43-AC38-0340-B6CD-1E480881387B}" type="pres">
      <dgm:prSet presAssocID="{4FBA8485-1123-914D-B934-A6B859424819}" presName="conn2-1" presStyleLbl="parChTrans1D3" presStyleIdx="2" presStyleCnt="5"/>
      <dgm:spPr/>
    </dgm:pt>
    <dgm:pt modelId="{441F8BDE-C2B5-DE43-BF86-FD37FBF5FC64}" type="pres">
      <dgm:prSet presAssocID="{4FBA8485-1123-914D-B934-A6B859424819}" presName="connTx" presStyleLbl="parChTrans1D3" presStyleIdx="2" presStyleCnt="5"/>
      <dgm:spPr/>
    </dgm:pt>
    <dgm:pt modelId="{2ABDCAA1-93EF-224F-B5D1-45CE89BBED7E}" type="pres">
      <dgm:prSet presAssocID="{BBA6F42D-2CD2-D245-ABA4-042C27C09C8E}" presName="root2" presStyleCnt="0"/>
      <dgm:spPr/>
    </dgm:pt>
    <dgm:pt modelId="{A8778FB9-F80B-804E-B14F-F2FF7143C3F2}" type="pres">
      <dgm:prSet presAssocID="{BBA6F42D-2CD2-D245-ABA4-042C27C09C8E}" presName="LevelTwoTextNode" presStyleLbl="node3" presStyleIdx="2" presStyleCnt="5" custLinFactNeighborX="74714">
        <dgm:presLayoutVars>
          <dgm:chPref val="3"/>
        </dgm:presLayoutVars>
      </dgm:prSet>
      <dgm:spPr/>
    </dgm:pt>
    <dgm:pt modelId="{D866CD6F-EBDC-1D4C-9C18-C0B6181FACE2}" type="pres">
      <dgm:prSet presAssocID="{BBA6F42D-2CD2-D245-ABA4-042C27C09C8E}" presName="level3hierChild" presStyleCnt="0"/>
      <dgm:spPr/>
    </dgm:pt>
    <dgm:pt modelId="{BBFACC83-339B-8546-8BD4-D1BECBFCF368}" type="pres">
      <dgm:prSet presAssocID="{7FB69DC9-A929-CD48-B2A0-E43377CB04B3}" presName="conn2-1" presStyleLbl="parChTrans1D2" presStyleIdx="2" presStyleCnt="4"/>
      <dgm:spPr/>
    </dgm:pt>
    <dgm:pt modelId="{AFE9A562-9D16-6242-AB4E-53BC828E8462}" type="pres">
      <dgm:prSet presAssocID="{7FB69DC9-A929-CD48-B2A0-E43377CB04B3}" presName="connTx" presStyleLbl="parChTrans1D2" presStyleIdx="2" presStyleCnt="4"/>
      <dgm:spPr/>
    </dgm:pt>
    <dgm:pt modelId="{8A6D671A-D178-114A-A1F7-B426343D8220}" type="pres">
      <dgm:prSet presAssocID="{B8605D82-59A1-7D46-832D-858906860B1E}" presName="root2" presStyleCnt="0"/>
      <dgm:spPr/>
    </dgm:pt>
    <dgm:pt modelId="{A5880D5C-7D30-0344-96AA-9185B0A0DCD9}" type="pres">
      <dgm:prSet presAssocID="{B8605D82-59A1-7D46-832D-858906860B1E}" presName="LevelTwoTextNode" presStyleLbl="node2" presStyleIdx="2" presStyleCnt="4" custScaleX="112049" custLinFactNeighborX="325" custLinFactNeighborY="-77990">
        <dgm:presLayoutVars>
          <dgm:chPref val="3"/>
        </dgm:presLayoutVars>
      </dgm:prSet>
      <dgm:spPr/>
    </dgm:pt>
    <dgm:pt modelId="{843B622C-55F5-E049-BC6F-EA936313960B}" type="pres">
      <dgm:prSet presAssocID="{B8605D82-59A1-7D46-832D-858906860B1E}" presName="level3hierChild" presStyleCnt="0"/>
      <dgm:spPr/>
    </dgm:pt>
    <dgm:pt modelId="{32DBF24C-6F65-DB46-AD95-18606600F0DB}" type="pres">
      <dgm:prSet presAssocID="{22A33E78-3277-6947-B20C-6C3F1778BA70}" presName="conn2-1" presStyleLbl="parChTrans1D3" presStyleIdx="3" presStyleCnt="5"/>
      <dgm:spPr/>
    </dgm:pt>
    <dgm:pt modelId="{ABF90367-E50D-8D4B-8119-0515DE70BE9C}" type="pres">
      <dgm:prSet presAssocID="{22A33E78-3277-6947-B20C-6C3F1778BA70}" presName="connTx" presStyleLbl="parChTrans1D3" presStyleIdx="3" presStyleCnt="5"/>
      <dgm:spPr/>
    </dgm:pt>
    <dgm:pt modelId="{14D8AD7F-FC37-D547-9DF6-9D56A6C2C8CA}" type="pres">
      <dgm:prSet presAssocID="{D2D0B674-541B-5444-8C97-552DDDF11C3B}" presName="root2" presStyleCnt="0"/>
      <dgm:spPr/>
    </dgm:pt>
    <dgm:pt modelId="{5FA36962-E8B4-7341-856F-8CD1CE09D701}" type="pres">
      <dgm:prSet presAssocID="{D2D0B674-541B-5444-8C97-552DDDF11C3B}" presName="LevelTwoTextNode" presStyleLbl="node3" presStyleIdx="3" presStyleCnt="5" custScaleX="98892" custLinFactX="13016" custLinFactNeighborX="100000">
        <dgm:presLayoutVars>
          <dgm:chPref val="3"/>
        </dgm:presLayoutVars>
      </dgm:prSet>
      <dgm:spPr/>
    </dgm:pt>
    <dgm:pt modelId="{E6AD4C4E-C41B-6843-A3B5-5038A2E76C1E}" type="pres">
      <dgm:prSet presAssocID="{D2D0B674-541B-5444-8C97-552DDDF11C3B}" presName="level3hierChild" presStyleCnt="0"/>
      <dgm:spPr/>
    </dgm:pt>
    <dgm:pt modelId="{A29643D6-A79C-6E4A-9DC8-0D84040C8FDB}" type="pres">
      <dgm:prSet presAssocID="{B76D59F7-3C5C-4F43-8F4F-4EE9984A8B2F}" presName="conn2-1" presStyleLbl="parChTrans1D2" presStyleIdx="3" presStyleCnt="4"/>
      <dgm:spPr/>
    </dgm:pt>
    <dgm:pt modelId="{1AFA4C7F-E2BA-4A40-957C-725926254A09}" type="pres">
      <dgm:prSet presAssocID="{B76D59F7-3C5C-4F43-8F4F-4EE9984A8B2F}" presName="connTx" presStyleLbl="parChTrans1D2" presStyleIdx="3" presStyleCnt="4"/>
      <dgm:spPr/>
    </dgm:pt>
    <dgm:pt modelId="{70561427-FEB2-1B42-B32D-D1551162E1CA}" type="pres">
      <dgm:prSet presAssocID="{8378BDAC-7D9C-5644-BD66-CB6774EA1E39}" presName="root2" presStyleCnt="0"/>
      <dgm:spPr/>
    </dgm:pt>
    <dgm:pt modelId="{2F4DA4F9-3022-5649-B6E2-E7D1183C5D48}" type="pres">
      <dgm:prSet presAssocID="{8378BDAC-7D9C-5644-BD66-CB6774EA1E39}" presName="LevelTwoTextNode" presStyleLbl="node2" presStyleIdx="3" presStyleCnt="4" custScaleX="111963" custLinFactNeighborX="325" custLinFactNeighborY="-99125">
        <dgm:presLayoutVars>
          <dgm:chPref val="3"/>
        </dgm:presLayoutVars>
      </dgm:prSet>
      <dgm:spPr/>
    </dgm:pt>
    <dgm:pt modelId="{E9DD35B9-E6DE-B74A-8B42-5B7095EC6E3D}" type="pres">
      <dgm:prSet presAssocID="{8378BDAC-7D9C-5644-BD66-CB6774EA1E39}" presName="level3hierChild" presStyleCnt="0"/>
      <dgm:spPr/>
    </dgm:pt>
    <dgm:pt modelId="{FFEACD29-B923-2540-B38A-6B2CECD4B3A8}" type="pres">
      <dgm:prSet presAssocID="{BC821FEE-E530-6C42-B9F6-DAA19D4E4EE5}" presName="conn2-1" presStyleLbl="parChTrans1D3" presStyleIdx="4" presStyleCnt="5"/>
      <dgm:spPr/>
    </dgm:pt>
    <dgm:pt modelId="{80AFCEE6-2434-B748-A04E-204C9F3848C4}" type="pres">
      <dgm:prSet presAssocID="{BC821FEE-E530-6C42-B9F6-DAA19D4E4EE5}" presName="connTx" presStyleLbl="parChTrans1D3" presStyleIdx="4" presStyleCnt="5"/>
      <dgm:spPr/>
    </dgm:pt>
    <dgm:pt modelId="{EABE8D12-CC14-704D-B9F4-1A1396D264B1}" type="pres">
      <dgm:prSet presAssocID="{0B59D790-D642-EC4D-A7DB-7833BB452C08}" presName="root2" presStyleCnt="0"/>
      <dgm:spPr/>
    </dgm:pt>
    <dgm:pt modelId="{827C9D94-AE3E-C940-985A-2BBC2BCC601B}" type="pres">
      <dgm:prSet presAssocID="{0B59D790-D642-EC4D-A7DB-7833BB452C08}" presName="LevelTwoTextNode" presStyleLbl="node3" presStyleIdx="4" presStyleCnt="5" custLinFactNeighborX="24653" custLinFactNeighborY="376">
        <dgm:presLayoutVars>
          <dgm:chPref val="3"/>
        </dgm:presLayoutVars>
      </dgm:prSet>
      <dgm:spPr/>
    </dgm:pt>
    <dgm:pt modelId="{8EE56539-1276-7E43-936D-7B5159BB8951}" type="pres">
      <dgm:prSet presAssocID="{0B59D790-D642-EC4D-A7DB-7833BB452C08}" presName="level3hierChild" presStyleCnt="0"/>
      <dgm:spPr/>
    </dgm:pt>
  </dgm:ptLst>
  <dgm:cxnLst>
    <dgm:cxn modelId="{B5EE8101-4320-D540-99E7-9EA1F60EDC3C}" type="presOf" srcId="{0B59D790-D642-EC4D-A7DB-7833BB452C08}" destId="{827C9D94-AE3E-C940-985A-2BBC2BCC601B}" srcOrd="0" destOrd="0" presId="urn:microsoft.com/office/officeart/2008/layout/HorizontalMultiLevelHierarchy"/>
    <dgm:cxn modelId="{973CEF01-E194-2B40-8BAB-EAE582D18E5C}" type="presOf" srcId="{8378BDAC-7D9C-5644-BD66-CB6774EA1E39}" destId="{2F4DA4F9-3022-5649-B6E2-E7D1183C5D48}" srcOrd="0" destOrd="0" presId="urn:microsoft.com/office/officeart/2008/layout/HorizontalMultiLevelHierarchy"/>
    <dgm:cxn modelId="{A7076C05-FB0D-9B42-ACAB-1EB49CF7098F}" type="presOf" srcId="{3F67C89D-6891-2B4A-9B2D-F95ED9E14206}" destId="{A2DC10AE-D7FB-BB41-A461-C1C94D0FCF22}" srcOrd="0" destOrd="0" presId="urn:microsoft.com/office/officeart/2008/layout/HorizontalMultiLevelHierarchy"/>
    <dgm:cxn modelId="{2242A70B-58D3-FD49-ACFC-CD82CA04243F}" type="presOf" srcId="{C982512B-C1D4-DB4F-8D66-D81018F43066}" destId="{8469BD15-AF02-6341-98E7-5AE296C27122}" srcOrd="0" destOrd="0" presId="urn:microsoft.com/office/officeart/2008/layout/HorizontalMultiLevelHierarchy"/>
    <dgm:cxn modelId="{55DF8C0C-47D8-524F-96EE-442A3805C131}" type="presOf" srcId="{BC821FEE-E530-6C42-B9F6-DAA19D4E4EE5}" destId="{80AFCEE6-2434-B748-A04E-204C9F3848C4}" srcOrd="1" destOrd="0" presId="urn:microsoft.com/office/officeart/2008/layout/HorizontalMultiLevelHierarchy"/>
    <dgm:cxn modelId="{1CEADB0E-8523-D842-8FE4-6A81D2610E54}" type="presOf" srcId="{F1E1D6E7-0C89-6943-9209-9CA7FC3D58F0}" destId="{C655AE13-8125-3F40-A398-ECB79A9BC66B}" srcOrd="0" destOrd="0" presId="urn:microsoft.com/office/officeart/2008/layout/HorizontalMultiLevelHierarchy"/>
    <dgm:cxn modelId="{5FA92112-41DD-F34D-924E-C8D728E38429}" type="presOf" srcId="{22A33E78-3277-6947-B20C-6C3F1778BA70}" destId="{32DBF24C-6F65-DB46-AD95-18606600F0DB}" srcOrd="0" destOrd="0" presId="urn:microsoft.com/office/officeart/2008/layout/HorizontalMultiLevelHierarchy"/>
    <dgm:cxn modelId="{41DAE618-13A0-B44F-AE3B-D7B05185F7C9}" type="presOf" srcId="{B76D59F7-3C5C-4F43-8F4F-4EE9984A8B2F}" destId="{1AFA4C7F-E2BA-4A40-957C-725926254A09}" srcOrd="1" destOrd="0" presId="urn:microsoft.com/office/officeart/2008/layout/HorizontalMultiLevelHierarchy"/>
    <dgm:cxn modelId="{908CF718-F2D2-1C41-9781-37135F76C611}" type="presOf" srcId="{BC821FEE-E530-6C42-B9F6-DAA19D4E4EE5}" destId="{FFEACD29-B923-2540-B38A-6B2CECD4B3A8}" srcOrd="0" destOrd="0" presId="urn:microsoft.com/office/officeart/2008/layout/HorizontalMultiLevelHierarchy"/>
    <dgm:cxn modelId="{7B10D323-3896-1F4D-9A37-BD266B1DEAD7}" srcId="{3B71AB45-C30F-0543-99F3-4937B5126059}" destId="{F1E1D6E7-0C89-6943-9209-9CA7FC3D58F0}" srcOrd="0" destOrd="0" parTransId="{AD717228-11EA-7B42-A69A-6E7CED100F9B}" sibTransId="{BA02AEE1-4BCB-0842-9E12-9E060C65E82C}"/>
    <dgm:cxn modelId="{4E8C0F31-DFA8-4E47-8619-B6560D4A5F51}" type="presOf" srcId="{3F67C89D-6891-2B4A-9B2D-F95ED9E14206}" destId="{A9BA7434-6319-9342-A7E0-560FA9FD5808}" srcOrd="1" destOrd="0" presId="urn:microsoft.com/office/officeart/2008/layout/HorizontalMultiLevelHierarchy"/>
    <dgm:cxn modelId="{64618C34-F6C3-9444-875C-18FB0A7EF7B2}" type="presOf" srcId="{22A33E78-3277-6947-B20C-6C3F1778BA70}" destId="{ABF90367-E50D-8D4B-8119-0515DE70BE9C}" srcOrd="1" destOrd="0" presId="urn:microsoft.com/office/officeart/2008/layout/HorizontalMultiLevelHierarchy"/>
    <dgm:cxn modelId="{05CB9434-15A5-A14E-884E-E333D46C6847}" srcId="{C982512B-C1D4-DB4F-8D66-D81018F43066}" destId="{8378BDAC-7D9C-5644-BD66-CB6774EA1E39}" srcOrd="3" destOrd="0" parTransId="{B76D59F7-3C5C-4F43-8F4F-4EE9984A8B2F}" sibTransId="{2AF39E07-91DD-2E42-B1E3-1B789D6A3D74}"/>
    <dgm:cxn modelId="{FEEB1C3B-6A1C-B142-BC0C-DF453AE806BB}" srcId="{B8605D82-59A1-7D46-832D-858906860B1E}" destId="{D2D0B674-541B-5444-8C97-552DDDF11C3B}" srcOrd="0" destOrd="0" parTransId="{22A33E78-3277-6947-B20C-6C3F1778BA70}" sibTransId="{434ECE96-FEE8-3C4D-97F6-8856026EDE80}"/>
    <dgm:cxn modelId="{A615983B-863B-1B44-9409-2C82DA157D0B}" srcId="{8378BDAC-7D9C-5644-BD66-CB6774EA1E39}" destId="{0B59D790-D642-EC4D-A7DB-7833BB452C08}" srcOrd="0" destOrd="0" parTransId="{BC821FEE-E530-6C42-B9F6-DAA19D4E4EE5}" sibTransId="{323D2C99-5D59-E74F-89C3-D2EDAD6815C3}"/>
    <dgm:cxn modelId="{9CBF603D-BA6A-F747-8480-460BF52F36A5}" srcId="{C982512B-C1D4-DB4F-8D66-D81018F43066}" destId="{B8605D82-59A1-7D46-832D-858906860B1E}" srcOrd="2" destOrd="0" parTransId="{7FB69DC9-A929-CD48-B2A0-E43377CB04B3}" sibTransId="{30BF4A6E-C1F6-AA44-A489-3257D00F6029}"/>
    <dgm:cxn modelId="{ACAD8F62-CB5C-E948-AA01-06D81E351333}" type="presOf" srcId="{7FB69DC9-A929-CD48-B2A0-E43377CB04B3}" destId="{BBFACC83-339B-8546-8BD4-D1BECBFCF368}" srcOrd="0" destOrd="0" presId="urn:microsoft.com/office/officeart/2008/layout/HorizontalMultiLevelHierarchy"/>
    <dgm:cxn modelId="{F9C2376B-BBB4-D746-AF4C-E28FAA076F64}" type="presOf" srcId="{81A864F9-C379-2E45-A6A1-7AD960D5DFA7}" destId="{A665911E-A6AD-FE4B-80D5-A87256A7EB25}" srcOrd="0" destOrd="0" presId="urn:microsoft.com/office/officeart/2008/layout/HorizontalMultiLevelHierarchy"/>
    <dgm:cxn modelId="{AB8D314F-B969-2A4F-B93D-CBAA9A80F670}" srcId="{3B71AB45-C30F-0543-99F3-4937B5126059}" destId="{DECB67AD-C8E7-3245-8C5F-B1F59DA41E91}" srcOrd="1" destOrd="0" parTransId="{81A864F9-C379-2E45-A6A1-7AD960D5DFA7}" sibTransId="{7B4BB353-8E1A-0641-9D12-15BD6A291B24}"/>
    <dgm:cxn modelId="{F9486652-98FA-3E45-91EF-BA2CEEE6046B}" type="presOf" srcId="{7FB69DC9-A929-CD48-B2A0-E43377CB04B3}" destId="{AFE9A562-9D16-6242-AB4E-53BC828E8462}" srcOrd="1" destOrd="0" presId="urn:microsoft.com/office/officeart/2008/layout/HorizontalMultiLevelHierarchy"/>
    <dgm:cxn modelId="{DFDBBF73-2887-DB46-A71F-B945B60B3639}" type="presOf" srcId="{206FE252-A34E-2B4A-A2E0-5CD43CB60CBA}" destId="{1564BF3B-021E-B642-A66A-567E8BA8764F}" srcOrd="0" destOrd="0" presId="urn:microsoft.com/office/officeart/2008/layout/HorizontalMultiLevelHierarchy"/>
    <dgm:cxn modelId="{50CEE756-CDF4-D946-9355-C38544D8D294}" srcId="{206FE252-A34E-2B4A-A2E0-5CD43CB60CBA}" destId="{C982512B-C1D4-DB4F-8D66-D81018F43066}" srcOrd="0" destOrd="0" parTransId="{112BEB6E-C351-B947-9B2B-8B7469420347}" sibTransId="{4E444643-5D8E-D84B-8D4F-829D7534E5EA}"/>
    <dgm:cxn modelId="{275DA38E-5073-2B41-BA0B-CF43BF229145}" type="presOf" srcId="{3B71AB45-C30F-0543-99F3-4937B5126059}" destId="{3A79354A-4140-E24F-9D35-0A436EBF096E}" srcOrd="0" destOrd="0" presId="urn:microsoft.com/office/officeart/2008/layout/HorizontalMultiLevelHierarchy"/>
    <dgm:cxn modelId="{FEF6908F-E942-FE46-8968-2DA8DF343C4C}" type="presOf" srcId="{4FBA8485-1123-914D-B934-A6B859424819}" destId="{441F8BDE-C2B5-DE43-BF86-FD37FBF5FC64}" srcOrd="1" destOrd="0" presId="urn:microsoft.com/office/officeart/2008/layout/HorizontalMultiLevelHierarchy"/>
    <dgm:cxn modelId="{2A072FA6-0B17-E740-8D86-2E0EFD209C41}" type="presOf" srcId="{BBA6F42D-2CD2-D245-ABA4-042C27C09C8E}" destId="{A8778FB9-F80B-804E-B14F-F2FF7143C3F2}" srcOrd="0" destOrd="0" presId="urn:microsoft.com/office/officeart/2008/layout/HorizontalMultiLevelHierarchy"/>
    <dgm:cxn modelId="{0FA596B0-96C1-684B-B39E-AC9F5620B69B}" type="presOf" srcId="{D2D0B674-541B-5444-8C97-552DDDF11C3B}" destId="{5FA36962-E8B4-7341-856F-8CD1CE09D701}" srcOrd="0" destOrd="0" presId="urn:microsoft.com/office/officeart/2008/layout/HorizontalMultiLevelHierarchy"/>
    <dgm:cxn modelId="{840CE4B8-E593-344F-BC75-7366AA9C986E}" type="presOf" srcId="{B76D59F7-3C5C-4F43-8F4F-4EE9984A8B2F}" destId="{A29643D6-A79C-6E4A-9DC8-0D84040C8FDB}" srcOrd="0" destOrd="0" presId="urn:microsoft.com/office/officeart/2008/layout/HorizontalMultiLevelHierarchy"/>
    <dgm:cxn modelId="{605D20C0-C49C-0249-950D-A15ED07E2839}" type="presOf" srcId="{DECB67AD-C8E7-3245-8C5F-B1F59DA41E91}" destId="{674813EC-435C-AE40-8E6A-9D2A2BC700ED}" srcOrd="0" destOrd="0" presId="urn:microsoft.com/office/officeart/2008/layout/HorizontalMultiLevelHierarchy"/>
    <dgm:cxn modelId="{65AA1EC2-10F2-D942-A4B5-E91F6CFEDC94}" type="presOf" srcId="{B8605D82-59A1-7D46-832D-858906860B1E}" destId="{A5880D5C-7D30-0344-96AA-9185B0A0DCD9}" srcOrd="0" destOrd="0" presId="urn:microsoft.com/office/officeart/2008/layout/HorizontalMultiLevelHierarchy"/>
    <dgm:cxn modelId="{81D9E2C4-B264-B447-9E3A-46E20F33E90B}" type="presOf" srcId="{4FBA8485-1123-914D-B934-A6B859424819}" destId="{0F12FE43-AC38-0340-B6CD-1E480881387B}" srcOrd="0" destOrd="0" presId="urn:microsoft.com/office/officeart/2008/layout/HorizontalMultiLevelHierarchy"/>
    <dgm:cxn modelId="{C8BD91C6-49E8-844D-8DAB-E31B54F3D41B}" type="presOf" srcId="{5ED2361F-4C64-5C45-81F5-B952BB4A8AEA}" destId="{5FFF0F8F-34C0-CA4A-9D8A-5709A92A166C}" srcOrd="1" destOrd="0" presId="urn:microsoft.com/office/officeart/2008/layout/HorizontalMultiLevelHierarchy"/>
    <dgm:cxn modelId="{ABB112D7-189E-6F48-B455-5491583F768C}" type="presOf" srcId="{81A864F9-C379-2E45-A6A1-7AD960D5DFA7}" destId="{2A85276E-7FE7-8B45-BC01-0D956A2D78BD}" srcOrd="1" destOrd="0" presId="urn:microsoft.com/office/officeart/2008/layout/HorizontalMultiLevelHierarchy"/>
    <dgm:cxn modelId="{071220E1-FE9E-3344-A2A4-D733FDAF9978}" srcId="{7726D01A-3609-B84F-A95A-0F895027311F}" destId="{BBA6F42D-2CD2-D245-ABA4-042C27C09C8E}" srcOrd="0" destOrd="0" parTransId="{4FBA8485-1123-914D-B934-A6B859424819}" sibTransId="{8650FC22-ADEA-9541-9071-4EF16C2F09D5}"/>
    <dgm:cxn modelId="{7E36BEE1-68B2-F644-835A-2D2B5A54C2AB}" srcId="{C982512B-C1D4-DB4F-8D66-D81018F43066}" destId="{3B71AB45-C30F-0543-99F3-4937B5126059}" srcOrd="0" destOrd="0" parTransId="{3F67C89D-6891-2B4A-9B2D-F95ED9E14206}" sibTransId="{D1B1C617-6214-E444-9303-94189CD275D5}"/>
    <dgm:cxn modelId="{6152ECE2-427A-8844-80DF-D52CE0083944}" type="presOf" srcId="{7726D01A-3609-B84F-A95A-0F895027311F}" destId="{5A494F1D-3455-294D-8580-13AAE18D612A}" srcOrd="0" destOrd="0" presId="urn:microsoft.com/office/officeart/2008/layout/HorizontalMultiLevelHierarchy"/>
    <dgm:cxn modelId="{4DCAFBE2-2FA3-ED46-8066-540A8849A53C}" type="presOf" srcId="{AD717228-11EA-7B42-A69A-6E7CED100F9B}" destId="{8A845EAB-F05B-F948-8605-58E7E5102545}" srcOrd="0" destOrd="0" presId="urn:microsoft.com/office/officeart/2008/layout/HorizontalMultiLevelHierarchy"/>
    <dgm:cxn modelId="{E97CFBE4-5A2C-4F45-A0B1-2C2B96AE3298}" type="presOf" srcId="{AD717228-11EA-7B42-A69A-6E7CED100F9B}" destId="{BF7D260A-8006-D241-806A-147B64FD4B20}" srcOrd="1" destOrd="0" presId="urn:microsoft.com/office/officeart/2008/layout/HorizontalMultiLevelHierarchy"/>
    <dgm:cxn modelId="{E38142F0-2E71-6B41-AD0D-75E844D7E874}" srcId="{C982512B-C1D4-DB4F-8D66-D81018F43066}" destId="{7726D01A-3609-B84F-A95A-0F895027311F}" srcOrd="1" destOrd="0" parTransId="{5ED2361F-4C64-5C45-81F5-B952BB4A8AEA}" sibTransId="{8CCFF7B7-610B-B64A-B43A-B2B4BFC356D2}"/>
    <dgm:cxn modelId="{A942E3F0-923E-1F46-A066-31B1431230B6}" type="presOf" srcId="{5ED2361F-4C64-5C45-81F5-B952BB4A8AEA}" destId="{9094092E-02DE-284F-B122-27493CE757F8}" srcOrd="0" destOrd="0" presId="urn:microsoft.com/office/officeart/2008/layout/HorizontalMultiLevelHierarchy"/>
    <dgm:cxn modelId="{EADE965C-7512-734C-BC58-2F284A5DCCA6}" type="presParOf" srcId="{1564BF3B-021E-B642-A66A-567E8BA8764F}" destId="{9DD45AC3-B6B6-004B-BDC1-8B98EC134623}" srcOrd="0" destOrd="0" presId="urn:microsoft.com/office/officeart/2008/layout/HorizontalMultiLevelHierarchy"/>
    <dgm:cxn modelId="{BB3FC89B-74EF-4446-990E-543627CF8E27}" type="presParOf" srcId="{9DD45AC3-B6B6-004B-BDC1-8B98EC134623}" destId="{8469BD15-AF02-6341-98E7-5AE296C27122}" srcOrd="0" destOrd="0" presId="urn:microsoft.com/office/officeart/2008/layout/HorizontalMultiLevelHierarchy"/>
    <dgm:cxn modelId="{DFCF51A2-DC78-6749-88D5-4F670BBC4517}" type="presParOf" srcId="{9DD45AC3-B6B6-004B-BDC1-8B98EC134623}" destId="{C4011AAE-66AC-9B47-98C9-808A61853614}" srcOrd="1" destOrd="0" presId="urn:microsoft.com/office/officeart/2008/layout/HorizontalMultiLevelHierarchy"/>
    <dgm:cxn modelId="{FD9EA4BE-8728-724B-8E40-E3B09495523F}" type="presParOf" srcId="{C4011AAE-66AC-9B47-98C9-808A61853614}" destId="{A2DC10AE-D7FB-BB41-A461-C1C94D0FCF22}" srcOrd="0" destOrd="0" presId="urn:microsoft.com/office/officeart/2008/layout/HorizontalMultiLevelHierarchy"/>
    <dgm:cxn modelId="{2B49874F-83A0-934B-B1F3-62E1A9965DD8}" type="presParOf" srcId="{A2DC10AE-D7FB-BB41-A461-C1C94D0FCF22}" destId="{A9BA7434-6319-9342-A7E0-560FA9FD5808}" srcOrd="0" destOrd="0" presId="urn:microsoft.com/office/officeart/2008/layout/HorizontalMultiLevelHierarchy"/>
    <dgm:cxn modelId="{4EABBE91-D795-004D-BEFB-1080CC543ADF}" type="presParOf" srcId="{C4011AAE-66AC-9B47-98C9-808A61853614}" destId="{F2E7AC30-F68A-684B-9AAF-10375C27FC4D}" srcOrd="1" destOrd="0" presId="urn:microsoft.com/office/officeart/2008/layout/HorizontalMultiLevelHierarchy"/>
    <dgm:cxn modelId="{5334BB2D-7B75-044E-9245-91A161E066DF}" type="presParOf" srcId="{F2E7AC30-F68A-684B-9AAF-10375C27FC4D}" destId="{3A79354A-4140-E24F-9D35-0A436EBF096E}" srcOrd="0" destOrd="0" presId="urn:microsoft.com/office/officeart/2008/layout/HorizontalMultiLevelHierarchy"/>
    <dgm:cxn modelId="{252B2B02-F0C2-9747-A947-7DA59CCAF3ED}" type="presParOf" srcId="{F2E7AC30-F68A-684B-9AAF-10375C27FC4D}" destId="{FA07AD3D-3ED2-B54F-ABCB-D4EE88E81EC0}" srcOrd="1" destOrd="0" presId="urn:microsoft.com/office/officeart/2008/layout/HorizontalMultiLevelHierarchy"/>
    <dgm:cxn modelId="{82ECEB9B-A519-5A48-9BCD-589687A7723C}" type="presParOf" srcId="{FA07AD3D-3ED2-B54F-ABCB-D4EE88E81EC0}" destId="{8A845EAB-F05B-F948-8605-58E7E5102545}" srcOrd="0" destOrd="0" presId="urn:microsoft.com/office/officeart/2008/layout/HorizontalMultiLevelHierarchy"/>
    <dgm:cxn modelId="{CF348E79-C05A-DE46-BBE6-9CAA539E0F2F}" type="presParOf" srcId="{8A845EAB-F05B-F948-8605-58E7E5102545}" destId="{BF7D260A-8006-D241-806A-147B64FD4B20}" srcOrd="0" destOrd="0" presId="urn:microsoft.com/office/officeart/2008/layout/HorizontalMultiLevelHierarchy"/>
    <dgm:cxn modelId="{13D45546-8020-6841-8C5F-0FD80F4F799A}" type="presParOf" srcId="{FA07AD3D-3ED2-B54F-ABCB-D4EE88E81EC0}" destId="{199F9D15-BD8D-894C-A281-60C480062C6E}" srcOrd="1" destOrd="0" presId="urn:microsoft.com/office/officeart/2008/layout/HorizontalMultiLevelHierarchy"/>
    <dgm:cxn modelId="{52884210-BE44-BF4E-8593-06342A3055F0}" type="presParOf" srcId="{199F9D15-BD8D-894C-A281-60C480062C6E}" destId="{C655AE13-8125-3F40-A398-ECB79A9BC66B}" srcOrd="0" destOrd="0" presId="urn:microsoft.com/office/officeart/2008/layout/HorizontalMultiLevelHierarchy"/>
    <dgm:cxn modelId="{4424E569-A060-2642-82C9-AA4C4B179425}" type="presParOf" srcId="{199F9D15-BD8D-894C-A281-60C480062C6E}" destId="{89A9F4F4-4EB4-DE42-83D9-CBED4FA6F124}" srcOrd="1" destOrd="0" presId="urn:microsoft.com/office/officeart/2008/layout/HorizontalMultiLevelHierarchy"/>
    <dgm:cxn modelId="{80AB1698-E9AB-3A44-B4EE-ACA7CB44752F}" type="presParOf" srcId="{FA07AD3D-3ED2-B54F-ABCB-D4EE88E81EC0}" destId="{A665911E-A6AD-FE4B-80D5-A87256A7EB25}" srcOrd="2" destOrd="0" presId="urn:microsoft.com/office/officeart/2008/layout/HorizontalMultiLevelHierarchy"/>
    <dgm:cxn modelId="{34163DDA-3813-9A44-A351-55F4FFFE8990}" type="presParOf" srcId="{A665911E-A6AD-FE4B-80D5-A87256A7EB25}" destId="{2A85276E-7FE7-8B45-BC01-0D956A2D78BD}" srcOrd="0" destOrd="0" presId="urn:microsoft.com/office/officeart/2008/layout/HorizontalMultiLevelHierarchy"/>
    <dgm:cxn modelId="{C5F27A00-B4D2-5B46-949C-6A0808FCCD03}" type="presParOf" srcId="{FA07AD3D-3ED2-B54F-ABCB-D4EE88E81EC0}" destId="{2C9F9523-31FA-694E-9863-B1915666136D}" srcOrd="3" destOrd="0" presId="urn:microsoft.com/office/officeart/2008/layout/HorizontalMultiLevelHierarchy"/>
    <dgm:cxn modelId="{C515D762-1A4A-7244-B5D7-2F5B132AB0E8}" type="presParOf" srcId="{2C9F9523-31FA-694E-9863-B1915666136D}" destId="{674813EC-435C-AE40-8E6A-9D2A2BC700ED}" srcOrd="0" destOrd="0" presId="urn:microsoft.com/office/officeart/2008/layout/HorizontalMultiLevelHierarchy"/>
    <dgm:cxn modelId="{ED7474F5-E010-894A-B8E4-11E63A6F659C}" type="presParOf" srcId="{2C9F9523-31FA-694E-9863-B1915666136D}" destId="{92406593-ACB0-ED4C-84CB-91E8663AB422}" srcOrd="1" destOrd="0" presId="urn:microsoft.com/office/officeart/2008/layout/HorizontalMultiLevelHierarchy"/>
    <dgm:cxn modelId="{11CBC526-81B4-BF44-9CDC-180D0722E96E}" type="presParOf" srcId="{C4011AAE-66AC-9B47-98C9-808A61853614}" destId="{9094092E-02DE-284F-B122-27493CE757F8}" srcOrd="2" destOrd="0" presId="urn:microsoft.com/office/officeart/2008/layout/HorizontalMultiLevelHierarchy"/>
    <dgm:cxn modelId="{4077141C-B970-D044-924F-3A4C57734DA6}" type="presParOf" srcId="{9094092E-02DE-284F-B122-27493CE757F8}" destId="{5FFF0F8F-34C0-CA4A-9D8A-5709A92A166C}" srcOrd="0" destOrd="0" presId="urn:microsoft.com/office/officeart/2008/layout/HorizontalMultiLevelHierarchy"/>
    <dgm:cxn modelId="{8B1E90E1-937F-C64D-A1AD-9253733A9A2D}" type="presParOf" srcId="{C4011AAE-66AC-9B47-98C9-808A61853614}" destId="{EB976459-9E10-914F-A842-E6DDD21CD828}" srcOrd="3" destOrd="0" presId="urn:microsoft.com/office/officeart/2008/layout/HorizontalMultiLevelHierarchy"/>
    <dgm:cxn modelId="{35F4A222-136F-224F-9174-350895FB1674}" type="presParOf" srcId="{EB976459-9E10-914F-A842-E6DDD21CD828}" destId="{5A494F1D-3455-294D-8580-13AAE18D612A}" srcOrd="0" destOrd="0" presId="urn:microsoft.com/office/officeart/2008/layout/HorizontalMultiLevelHierarchy"/>
    <dgm:cxn modelId="{9128B203-CA3C-AC4E-9C43-9D8CBED969D2}" type="presParOf" srcId="{EB976459-9E10-914F-A842-E6DDD21CD828}" destId="{9CAE0615-8F7B-0F4F-9F93-DFEC13E3E64B}" srcOrd="1" destOrd="0" presId="urn:microsoft.com/office/officeart/2008/layout/HorizontalMultiLevelHierarchy"/>
    <dgm:cxn modelId="{19595DFF-6417-3247-BF8C-A5070F9408B0}" type="presParOf" srcId="{9CAE0615-8F7B-0F4F-9F93-DFEC13E3E64B}" destId="{0F12FE43-AC38-0340-B6CD-1E480881387B}" srcOrd="0" destOrd="0" presId="urn:microsoft.com/office/officeart/2008/layout/HorizontalMultiLevelHierarchy"/>
    <dgm:cxn modelId="{F40D4D6A-4251-7D4B-89BB-96225F7A22D2}" type="presParOf" srcId="{0F12FE43-AC38-0340-B6CD-1E480881387B}" destId="{441F8BDE-C2B5-DE43-BF86-FD37FBF5FC64}" srcOrd="0" destOrd="0" presId="urn:microsoft.com/office/officeart/2008/layout/HorizontalMultiLevelHierarchy"/>
    <dgm:cxn modelId="{315659BF-9DFB-D347-83D4-5DB3CDCB84EA}" type="presParOf" srcId="{9CAE0615-8F7B-0F4F-9F93-DFEC13E3E64B}" destId="{2ABDCAA1-93EF-224F-B5D1-45CE89BBED7E}" srcOrd="1" destOrd="0" presId="urn:microsoft.com/office/officeart/2008/layout/HorizontalMultiLevelHierarchy"/>
    <dgm:cxn modelId="{7BEE33B4-302A-3041-97AE-6B1EE4A375D2}" type="presParOf" srcId="{2ABDCAA1-93EF-224F-B5D1-45CE89BBED7E}" destId="{A8778FB9-F80B-804E-B14F-F2FF7143C3F2}" srcOrd="0" destOrd="0" presId="urn:microsoft.com/office/officeart/2008/layout/HorizontalMultiLevelHierarchy"/>
    <dgm:cxn modelId="{1B523F24-629E-9442-9ED5-96F40E8872BC}" type="presParOf" srcId="{2ABDCAA1-93EF-224F-B5D1-45CE89BBED7E}" destId="{D866CD6F-EBDC-1D4C-9C18-C0B6181FACE2}" srcOrd="1" destOrd="0" presId="urn:microsoft.com/office/officeart/2008/layout/HorizontalMultiLevelHierarchy"/>
    <dgm:cxn modelId="{CBF11355-294A-1749-AE33-EC816AA97BB7}" type="presParOf" srcId="{C4011AAE-66AC-9B47-98C9-808A61853614}" destId="{BBFACC83-339B-8546-8BD4-D1BECBFCF368}" srcOrd="4" destOrd="0" presId="urn:microsoft.com/office/officeart/2008/layout/HorizontalMultiLevelHierarchy"/>
    <dgm:cxn modelId="{A868E50A-D82A-BF45-B57D-C8AED9F24913}" type="presParOf" srcId="{BBFACC83-339B-8546-8BD4-D1BECBFCF368}" destId="{AFE9A562-9D16-6242-AB4E-53BC828E8462}" srcOrd="0" destOrd="0" presId="urn:microsoft.com/office/officeart/2008/layout/HorizontalMultiLevelHierarchy"/>
    <dgm:cxn modelId="{914916E6-A625-8A43-B778-D7FDA01A2930}" type="presParOf" srcId="{C4011AAE-66AC-9B47-98C9-808A61853614}" destId="{8A6D671A-D178-114A-A1F7-B426343D8220}" srcOrd="5" destOrd="0" presId="urn:microsoft.com/office/officeart/2008/layout/HorizontalMultiLevelHierarchy"/>
    <dgm:cxn modelId="{2756B476-C047-6C4C-AC80-7D46FB9FFE9E}" type="presParOf" srcId="{8A6D671A-D178-114A-A1F7-B426343D8220}" destId="{A5880D5C-7D30-0344-96AA-9185B0A0DCD9}" srcOrd="0" destOrd="0" presId="urn:microsoft.com/office/officeart/2008/layout/HorizontalMultiLevelHierarchy"/>
    <dgm:cxn modelId="{5178FAAB-5C5E-4E40-884C-EB693F7E6261}" type="presParOf" srcId="{8A6D671A-D178-114A-A1F7-B426343D8220}" destId="{843B622C-55F5-E049-BC6F-EA936313960B}" srcOrd="1" destOrd="0" presId="urn:microsoft.com/office/officeart/2008/layout/HorizontalMultiLevelHierarchy"/>
    <dgm:cxn modelId="{195939F2-1A00-0C46-A9F6-8C72A1FCF9DB}" type="presParOf" srcId="{843B622C-55F5-E049-BC6F-EA936313960B}" destId="{32DBF24C-6F65-DB46-AD95-18606600F0DB}" srcOrd="0" destOrd="0" presId="urn:microsoft.com/office/officeart/2008/layout/HorizontalMultiLevelHierarchy"/>
    <dgm:cxn modelId="{2ACBDE2C-C5C1-834D-8FAB-29DC3330454B}" type="presParOf" srcId="{32DBF24C-6F65-DB46-AD95-18606600F0DB}" destId="{ABF90367-E50D-8D4B-8119-0515DE70BE9C}" srcOrd="0" destOrd="0" presId="urn:microsoft.com/office/officeart/2008/layout/HorizontalMultiLevelHierarchy"/>
    <dgm:cxn modelId="{EA48C1FD-BB0B-3440-8283-3A416C287BBD}" type="presParOf" srcId="{843B622C-55F5-E049-BC6F-EA936313960B}" destId="{14D8AD7F-FC37-D547-9DF6-9D56A6C2C8CA}" srcOrd="1" destOrd="0" presId="urn:microsoft.com/office/officeart/2008/layout/HorizontalMultiLevelHierarchy"/>
    <dgm:cxn modelId="{5D052B43-A5E2-5144-AA61-910B0287E1EC}" type="presParOf" srcId="{14D8AD7F-FC37-D547-9DF6-9D56A6C2C8CA}" destId="{5FA36962-E8B4-7341-856F-8CD1CE09D701}" srcOrd="0" destOrd="0" presId="urn:microsoft.com/office/officeart/2008/layout/HorizontalMultiLevelHierarchy"/>
    <dgm:cxn modelId="{9F436F88-03EC-CD4B-8528-32276D40C2BA}" type="presParOf" srcId="{14D8AD7F-FC37-D547-9DF6-9D56A6C2C8CA}" destId="{E6AD4C4E-C41B-6843-A3B5-5038A2E76C1E}" srcOrd="1" destOrd="0" presId="urn:microsoft.com/office/officeart/2008/layout/HorizontalMultiLevelHierarchy"/>
    <dgm:cxn modelId="{0E670226-20B9-904D-8AB5-9AE28E00BF8E}" type="presParOf" srcId="{C4011AAE-66AC-9B47-98C9-808A61853614}" destId="{A29643D6-A79C-6E4A-9DC8-0D84040C8FDB}" srcOrd="6" destOrd="0" presId="urn:microsoft.com/office/officeart/2008/layout/HorizontalMultiLevelHierarchy"/>
    <dgm:cxn modelId="{15C07F3C-396F-AA4B-BDE4-F99427B63DE9}" type="presParOf" srcId="{A29643D6-A79C-6E4A-9DC8-0D84040C8FDB}" destId="{1AFA4C7F-E2BA-4A40-957C-725926254A09}" srcOrd="0" destOrd="0" presId="urn:microsoft.com/office/officeart/2008/layout/HorizontalMultiLevelHierarchy"/>
    <dgm:cxn modelId="{ED30046F-BE8B-6C49-AF20-4A2807B6E3FA}" type="presParOf" srcId="{C4011AAE-66AC-9B47-98C9-808A61853614}" destId="{70561427-FEB2-1B42-B32D-D1551162E1CA}" srcOrd="7" destOrd="0" presId="urn:microsoft.com/office/officeart/2008/layout/HorizontalMultiLevelHierarchy"/>
    <dgm:cxn modelId="{A0B19FBB-E150-E041-9C8A-0FE411D1E9B8}" type="presParOf" srcId="{70561427-FEB2-1B42-B32D-D1551162E1CA}" destId="{2F4DA4F9-3022-5649-B6E2-E7D1183C5D48}" srcOrd="0" destOrd="0" presId="urn:microsoft.com/office/officeart/2008/layout/HorizontalMultiLevelHierarchy"/>
    <dgm:cxn modelId="{5EF38045-4716-FB4F-B5E8-21E85B5029F0}" type="presParOf" srcId="{70561427-FEB2-1B42-B32D-D1551162E1CA}" destId="{E9DD35B9-E6DE-B74A-8B42-5B7095EC6E3D}" srcOrd="1" destOrd="0" presId="urn:microsoft.com/office/officeart/2008/layout/HorizontalMultiLevelHierarchy"/>
    <dgm:cxn modelId="{00FD6021-F634-5243-8C03-C96F183DEB3A}" type="presParOf" srcId="{E9DD35B9-E6DE-B74A-8B42-5B7095EC6E3D}" destId="{FFEACD29-B923-2540-B38A-6B2CECD4B3A8}" srcOrd="0" destOrd="0" presId="urn:microsoft.com/office/officeart/2008/layout/HorizontalMultiLevelHierarchy"/>
    <dgm:cxn modelId="{3E83DD31-B4F6-D14D-A494-9EAA777B85E4}" type="presParOf" srcId="{FFEACD29-B923-2540-B38A-6B2CECD4B3A8}" destId="{80AFCEE6-2434-B748-A04E-204C9F3848C4}" srcOrd="0" destOrd="0" presId="urn:microsoft.com/office/officeart/2008/layout/HorizontalMultiLevelHierarchy"/>
    <dgm:cxn modelId="{E20D01ED-FD86-7442-9A93-27FDBECA8DB8}" type="presParOf" srcId="{E9DD35B9-E6DE-B74A-8B42-5B7095EC6E3D}" destId="{EABE8D12-CC14-704D-B9F4-1A1396D264B1}" srcOrd="1" destOrd="0" presId="urn:microsoft.com/office/officeart/2008/layout/HorizontalMultiLevelHierarchy"/>
    <dgm:cxn modelId="{0C9C1EFC-C277-DC4A-B2FC-863D717CC5EF}" type="presParOf" srcId="{EABE8D12-CC14-704D-B9F4-1A1396D264B1}" destId="{827C9D94-AE3E-C940-985A-2BBC2BCC601B}" srcOrd="0" destOrd="0" presId="urn:microsoft.com/office/officeart/2008/layout/HorizontalMultiLevelHierarchy"/>
    <dgm:cxn modelId="{460897D6-52A2-F04D-B483-5C69AE1D0777}" type="presParOf" srcId="{EABE8D12-CC14-704D-B9F4-1A1396D264B1}" destId="{8EE56539-1276-7E43-936D-7B5159BB8951}" srcOrd="1"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2CCFE7-58B3-EE4E-B83F-D1B509583E1A}">
      <dsp:nvSpPr>
        <dsp:cNvPr id="0" name=""/>
        <dsp:cNvSpPr/>
      </dsp:nvSpPr>
      <dsp:spPr>
        <a:xfrm>
          <a:off x="4765786" y="3563270"/>
          <a:ext cx="845078" cy="91440"/>
        </a:xfrm>
        <a:custGeom>
          <a:avLst/>
          <a:gdLst/>
          <a:ahLst/>
          <a:cxnLst/>
          <a:rect l="0" t="0" r="0" b="0"/>
          <a:pathLst>
            <a:path>
              <a:moveTo>
                <a:pt x="0" y="48466"/>
              </a:moveTo>
              <a:lnTo>
                <a:pt x="422539" y="48466"/>
              </a:lnTo>
              <a:lnTo>
                <a:pt x="422539" y="45720"/>
              </a:lnTo>
              <a:lnTo>
                <a:pt x="845078" y="45720"/>
              </a:lnTo>
            </a:path>
          </a:pathLst>
        </a:custGeom>
        <a:noFill/>
        <a:ln w="25400" cap="flat" cmpd="sng" algn="ctr">
          <a:solidFill>
            <a:schemeClr val="bg2"/>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Open Sans Medium" panose="020B0604020202020204" charset="0"/>
            <a:ea typeface="Open Sans Medium" panose="020B0604020202020204" charset="0"/>
            <a:cs typeface="Open Sans Medium" panose="020B0604020202020204" charset="0"/>
          </a:endParaRPr>
        </a:p>
      </dsp:txBody>
      <dsp:txXfrm>
        <a:off x="5167198" y="3587863"/>
        <a:ext cx="42254" cy="42254"/>
      </dsp:txXfrm>
    </dsp:sp>
    <dsp:sp modelId="{87E65CD8-CFB7-FE43-AB0A-83D7955C02A4}">
      <dsp:nvSpPr>
        <dsp:cNvPr id="0" name=""/>
        <dsp:cNvSpPr/>
      </dsp:nvSpPr>
      <dsp:spPr>
        <a:xfrm>
          <a:off x="2458438" y="2177680"/>
          <a:ext cx="399887" cy="1434056"/>
        </a:xfrm>
        <a:custGeom>
          <a:avLst/>
          <a:gdLst/>
          <a:ahLst/>
          <a:cxnLst/>
          <a:rect l="0" t="0" r="0" b="0"/>
          <a:pathLst>
            <a:path>
              <a:moveTo>
                <a:pt x="0" y="0"/>
              </a:moveTo>
              <a:lnTo>
                <a:pt x="199943" y="0"/>
              </a:lnTo>
              <a:lnTo>
                <a:pt x="199943" y="1434056"/>
              </a:lnTo>
              <a:lnTo>
                <a:pt x="399887" y="1434056"/>
              </a:lnTo>
            </a:path>
          </a:pathLst>
        </a:custGeom>
        <a:noFill/>
        <a:ln w="25400" cap="flat" cmpd="sng" algn="ctr">
          <a:solidFill>
            <a:schemeClr val="bg2"/>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Open Sans Medium" panose="020B0604020202020204" charset="0"/>
            <a:ea typeface="Open Sans Medium" panose="020B0604020202020204" charset="0"/>
            <a:cs typeface="Open Sans Medium" panose="020B0604020202020204" charset="0"/>
          </a:endParaRPr>
        </a:p>
      </dsp:txBody>
      <dsp:txXfrm>
        <a:off x="2621163" y="2857489"/>
        <a:ext cx="74438" cy="74438"/>
      </dsp:txXfrm>
    </dsp:sp>
    <dsp:sp modelId="{FFEACD29-B923-2540-B38A-6B2CECD4B3A8}">
      <dsp:nvSpPr>
        <dsp:cNvPr id="0" name=""/>
        <dsp:cNvSpPr/>
      </dsp:nvSpPr>
      <dsp:spPr>
        <a:xfrm>
          <a:off x="4750558" y="2892990"/>
          <a:ext cx="860305" cy="91440"/>
        </a:xfrm>
        <a:custGeom>
          <a:avLst/>
          <a:gdLst/>
          <a:ahLst/>
          <a:cxnLst/>
          <a:rect l="0" t="0" r="0" b="0"/>
          <a:pathLst>
            <a:path>
              <a:moveTo>
                <a:pt x="0" y="45720"/>
              </a:moveTo>
              <a:lnTo>
                <a:pt x="430152" y="45720"/>
              </a:lnTo>
              <a:lnTo>
                <a:pt x="430152" y="46539"/>
              </a:lnTo>
              <a:lnTo>
                <a:pt x="860305" y="46539"/>
              </a:lnTo>
            </a:path>
          </a:pathLst>
        </a:custGeom>
        <a:noFill/>
        <a:ln w="25400" cap="flat" cmpd="sng" algn="ctr">
          <a:solidFill>
            <a:schemeClr val="bg2"/>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Open Sans Medium" panose="020B0604020202020204" charset="0"/>
            <a:ea typeface="Open Sans Medium" panose="020B0604020202020204" charset="0"/>
            <a:cs typeface="Open Sans Medium" panose="020B0604020202020204" charset="0"/>
          </a:endParaRPr>
        </a:p>
      </dsp:txBody>
      <dsp:txXfrm>
        <a:off x="5159204" y="2917202"/>
        <a:ext cx="43015" cy="43015"/>
      </dsp:txXfrm>
    </dsp:sp>
    <dsp:sp modelId="{A29643D6-A79C-6E4A-9DC8-0D84040C8FDB}">
      <dsp:nvSpPr>
        <dsp:cNvPr id="0" name=""/>
        <dsp:cNvSpPr/>
      </dsp:nvSpPr>
      <dsp:spPr>
        <a:xfrm>
          <a:off x="2458438" y="2177680"/>
          <a:ext cx="399887" cy="761029"/>
        </a:xfrm>
        <a:custGeom>
          <a:avLst/>
          <a:gdLst/>
          <a:ahLst/>
          <a:cxnLst/>
          <a:rect l="0" t="0" r="0" b="0"/>
          <a:pathLst>
            <a:path>
              <a:moveTo>
                <a:pt x="0" y="0"/>
              </a:moveTo>
              <a:lnTo>
                <a:pt x="199943" y="0"/>
              </a:lnTo>
              <a:lnTo>
                <a:pt x="199943" y="761029"/>
              </a:lnTo>
              <a:lnTo>
                <a:pt x="399887" y="761029"/>
              </a:lnTo>
            </a:path>
          </a:pathLst>
        </a:custGeom>
        <a:noFill/>
        <a:ln w="25400" cap="flat" cmpd="sng" algn="ctr">
          <a:solidFill>
            <a:schemeClr val="bg2"/>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Open Sans Medium" panose="020B0604020202020204" charset="0"/>
            <a:ea typeface="Open Sans Medium" panose="020B0604020202020204" charset="0"/>
            <a:cs typeface="Open Sans Medium" panose="020B0604020202020204" charset="0"/>
          </a:endParaRPr>
        </a:p>
      </dsp:txBody>
      <dsp:txXfrm>
        <a:off x="2636890" y="2536703"/>
        <a:ext cx="42984" cy="42984"/>
      </dsp:txXfrm>
    </dsp:sp>
    <dsp:sp modelId="{32DBF24C-6F65-DB46-AD95-18606600F0DB}">
      <dsp:nvSpPr>
        <dsp:cNvPr id="0" name=""/>
        <dsp:cNvSpPr/>
      </dsp:nvSpPr>
      <dsp:spPr>
        <a:xfrm>
          <a:off x="4767966" y="944010"/>
          <a:ext cx="861624" cy="91440"/>
        </a:xfrm>
        <a:custGeom>
          <a:avLst/>
          <a:gdLst/>
          <a:ahLst/>
          <a:cxnLst/>
          <a:rect l="0" t="0" r="0" b="0"/>
          <a:pathLst>
            <a:path>
              <a:moveTo>
                <a:pt x="0" y="45720"/>
              </a:moveTo>
              <a:lnTo>
                <a:pt x="861624" y="45720"/>
              </a:lnTo>
            </a:path>
          </a:pathLst>
        </a:custGeom>
        <a:noFill/>
        <a:ln w="25400" cap="flat" cmpd="sng" algn="ctr">
          <a:solidFill>
            <a:schemeClr val="bg2"/>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Open Sans Medium" panose="020B0604020202020204" charset="0"/>
            <a:ea typeface="Open Sans Medium" panose="020B0604020202020204" charset="0"/>
            <a:cs typeface="Open Sans Medium" panose="020B0604020202020204" charset="0"/>
          </a:endParaRPr>
        </a:p>
      </dsp:txBody>
      <dsp:txXfrm>
        <a:off x="5177237" y="968190"/>
        <a:ext cx="43081" cy="43081"/>
      </dsp:txXfrm>
    </dsp:sp>
    <dsp:sp modelId="{BBFACC83-339B-8546-8BD4-D1BECBFCF368}">
      <dsp:nvSpPr>
        <dsp:cNvPr id="0" name=""/>
        <dsp:cNvSpPr/>
      </dsp:nvSpPr>
      <dsp:spPr>
        <a:xfrm>
          <a:off x="2458438" y="989730"/>
          <a:ext cx="415841" cy="1187949"/>
        </a:xfrm>
        <a:custGeom>
          <a:avLst/>
          <a:gdLst/>
          <a:ahLst/>
          <a:cxnLst/>
          <a:rect l="0" t="0" r="0" b="0"/>
          <a:pathLst>
            <a:path>
              <a:moveTo>
                <a:pt x="0" y="1187949"/>
              </a:moveTo>
              <a:lnTo>
                <a:pt x="207920" y="1187949"/>
              </a:lnTo>
              <a:lnTo>
                <a:pt x="207920" y="0"/>
              </a:lnTo>
              <a:lnTo>
                <a:pt x="415841" y="0"/>
              </a:lnTo>
            </a:path>
          </a:pathLst>
        </a:custGeom>
        <a:noFill/>
        <a:ln w="25400" cap="flat" cmpd="sng" algn="ctr">
          <a:solidFill>
            <a:schemeClr val="bg2"/>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Open Sans Medium" panose="020B0604020202020204" charset="0"/>
            <a:ea typeface="Open Sans Medium" panose="020B0604020202020204" charset="0"/>
            <a:cs typeface="Open Sans Medium" panose="020B0604020202020204" charset="0"/>
          </a:endParaRPr>
        </a:p>
      </dsp:txBody>
      <dsp:txXfrm>
        <a:off x="2634893" y="1552239"/>
        <a:ext cx="62931" cy="62931"/>
      </dsp:txXfrm>
    </dsp:sp>
    <dsp:sp modelId="{0F12FE43-AC38-0340-B6CD-1E480881387B}">
      <dsp:nvSpPr>
        <dsp:cNvPr id="0" name=""/>
        <dsp:cNvSpPr/>
      </dsp:nvSpPr>
      <dsp:spPr>
        <a:xfrm>
          <a:off x="4763386" y="316512"/>
          <a:ext cx="847478" cy="91440"/>
        </a:xfrm>
        <a:custGeom>
          <a:avLst/>
          <a:gdLst/>
          <a:ahLst/>
          <a:cxnLst/>
          <a:rect l="0" t="0" r="0" b="0"/>
          <a:pathLst>
            <a:path>
              <a:moveTo>
                <a:pt x="0" y="46626"/>
              </a:moveTo>
              <a:lnTo>
                <a:pt x="423739" y="46626"/>
              </a:lnTo>
              <a:lnTo>
                <a:pt x="423739" y="45720"/>
              </a:lnTo>
              <a:lnTo>
                <a:pt x="847478" y="45720"/>
              </a:lnTo>
            </a:path>
          </a:pathLst>
        </a:custGeom>
        <a:noFill/>
        <a:ln w="25400" cap="flat" cmpd="sng" algn="ctr">
          <a:solidFill>
            <a:schemeClr val="bg2"/>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Open Sans Medium" panose="020B0604020202020204" charset="0"/>
            <a:ea typeface="Open Sans Medium" panose="020B0604020202020204" charset="0"/>
            <a:cs typeface="Open Sans Medium" panose="020B0604020202020204" charset="0"/>
          </a:endParaRPr>
        </a:p>
      </dsp:txBody>
      <dsp:txXfrm>
        <a:off x="5165938" y="341045"/>
        <a:ext cx="42373" cy="42373"/>
      </dsp:txXfrm>
    </dsp:sp>
    <dsp:sp modelId="{9094092E-02DE-284F-B122-27493CE757F8}">
      <dsp:nvSpPr>
        <dsp:cNvPr id="0" name=""/>
        <dsp:cNvSpPr/>
      </dsp:nvSpPr>
      <dsp:spPr>
        <a:xfrm>
          <a:off x="2458438" y="363139"/>
          <a:ext cx="415858" cy="1814541"/>
        </a:xfrm>
        <a:custGeom>
          <a:avLst/>
          <a:gdLst/>
          <a:ahLst/>
          <a:cxnLst/>
          <a:rect l="0" t="0" r="0" b="0"/>
          <a:pathLst>
            <a:path>
              <a:moveTo>
                <a:pt x="0" y="1814541"/>
              </a:moveTo>
              <a:lnTo>
                <a:pt x="207929" y="1814541"/>
              </a:lnTo>
              <a:lnTo>
                <a:pt x="207929" y="0"/>
              </a:lnTo>
              <a:lnTo>
                <a:pt x="415858" y="0"/>
              </a:lnTo>
            </a:path>
          </a:pathLst>
        </a:custGeom>
        <a:noFill/>
        <a:ln w="25400" cap="flat" cmpd="sng" algn="ctr">
          <a:solidFill>
            <a:schemeClr val="bg2"/>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accent3">
                <a:lumMod val="75000"/>
              </a:schemeClr>
            </a:solidFill>
            <a:latin typeface="Open Sans Medium" panose="020B0604020202020204" charset="0"/>
            <a:ea typeface="Open Sans Medium" panose="020B0604020202020204" charset="0"/>
            <a:cs typeface="Open Sans Medium" panose="020B0604020202020204" charset="0"/>
          </a:endParaRPr>
        </a:p>
      </dsp:txBody>
      <dsp:txXfrm>
        <a:off x="2619828" y="1223870"/>
        <a:ext cx="93079" cy="93079"/>
      </dsp:txXfrm>
    </dsp:sp>
    <dsp:sp modelId="{A665911E-A6AD-FE4B-80D5-A87256A7EB25}">
      <dsp:nvSpPr>
        <dsp:cNvPr id="0" name=""/>
        <dsp:cNvSpPr/>
      </dsp:nvSpPr>
      <dsp:spPr>
        <a:xfrm>
          <a:off x="4754107" y="1638083"/>
          <a:ext cx="856754" cy="91440"/>
        </a:xfrm>
        <a:custGeom>
          <a:avLst/>
          <a:gdLst/>
          <a:ahLst/>
          <a:cxnLst/>
          <a:rect l="0" t="0" r="0" b="0"/>
          <a:pathLst>
            <a:path>
              <a:moveTo>
                <a:pt x="0" y="47590"/>
              </a:moveTo>
              <a:lnTo>
                <a:pt x="428377" y="47590"/>
              </a:lnTo>
              <a:lnTo>
                <a:pt x="428377" y="45720"/>
              </a:lnTo>
              <a:lnTo>
                <a:pt x="856754" y="45720"/>
              </a:lnTo>
            </a:path>
          </a:pathLst>
        </a:custGeom>
        <a:noFill/>
        <a:ln w="25400" cap="flat" cmpd="sng" algn="ctr">
          <a:solidFill>
            <a:schemeClr val="bg2"/>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Open Sans Medium" panose="020B0604020202020204" charset="0"/>
            <a:ea typeface="Open Sans Medium" panose="020B0604020202020204" charset="0"/>
            <a:cs typeface="Open Sans Medium" panose="020B0604020202020204" charset="0"/>
          </a:endParaRPr>
        </a:p>
      </dsp:txBody>
      <dsp:txXfrm>
        <a:off x="5161066" y="1662384"/>
        <a:ext cx="42837" cy="42837"/>
      </dsp:txXfrm>
    </dsp:sp>
    <dsp:sp modelId="{8A845EAB-F05B-F948-8605-58E7E5102545}">
      <dsp:nvSpPr>
        <dsp:cNvPr id="0" name=""/>
        <dsp:cNvSpPr/>
      </dsp:nvSpPr>
      <dsp:spPr>
        <a:xfrm>
          <a:off x="4754107" y="1685673"/>
          <a:ext cx="856754" cy="639006"/>
        </a:xfrm>
        <a:custGeom>
          <a:avLst/>
          <a:gdLst/>
          <a:ahLst/>
          <a:cxnLst/>
          <a:rect l="0" t="0" r="0" b="0"/>
          <a:pathLst>
            <a:path>
              <a:moveTo>
                <a:pt x="0" y="0"/>
              </a:moveTo>
              <a:lnTo>
                <a:pt x="428377" y="0"/>
              </a:lnTo>
              <a:lnTo>
                <a:pt x="428377" y="639006"/>
              </a:lnTo>
              <a:lnTo>
                <a:pt x="856754" y="639006"/>
              </a:lnTo>
            </a:path>
          </a:pathLst>
        </a:custGeom>
        <a:noFill/>
        <a:ln w="25400" cap="flat" cmpd="sng" algn="ctr">
          <a:solidFill>
            <a:schemeClr val="bg2"/>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Open Sans Medium" panose="020B0604020202020204" charset="0"/>
            <a:ea typeface="Open Sans Medium" panose="020B0604020202020204" charset="0"/>
            <a:cs typeface="Open Sans Medium" panose="020B0604020202020204" charset="0"/>
          </a:endParaRPr>
        </a:p>
      </dsp:txBody>
      <dsp:txXfrm>
        <a:off x="5155764" y="1978456"/>
        <a:ext cx="53440" cy="53440"/>
      </dsp:txXfrm>
    </dsp:sp>
    <dsp:sp modelId="{A2DC10AE-D7FB-BB41-A461-C1C94D0FCF22}">
      <dsp:nvSpPr>
        <dsp:cNvPr id="0" name=""/>
        <dsp:cNvSpPr/>
      </dsp:nvSpPr>
      <dsp:spPr>
        <a:xfrm>
          <a:off x="2458438" y="1685673"/>
          <a:ext cx="423835" cy="492006"/>
        </a:xfrm>
        <a:custGeom>
          <a:avLst/>
          <a:gdLst/>
          <a:ahLst/>
          <a:cxnLst/>
          <a:rect l="0" t="0" r="0" b="0"/>
          <a:pathLst>
            <a:path>
              <a:moveTo>
                <a:pt x="0" y="492006"/>
              </a:moveTo>
              <a:lnTo>
                <a:pt x="211917" y="492006"/>
              </a:lnTo>
              <a:lnTo>
                <a:pt x="211917" y="0"/>
              </a:lnTo>
              <a:lnTo>
                <a:pt x="423835" y="0"/>
              </a:lnTo>
            </a:path>
          </a:pathLst>
        </a:custGeom>
        <a:noFill/>
        <a:ln w="25400" cap="flat" cmpd="sng" algn="ctr">
          <a:solidFill>
            <a:schemeClr val="bg2"/>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Open Sans Medium" panose="020B0604020202020204" charset="0"/>
            <a:ea typeface="Open Sans Medium" panose="020B0604020202020204" charset="0"/>
            <a:cs typeface="Open Sans Medium" panose="020B0604020202020204" charset="0"/>
          </a:endParaRPr>
        </a:p>
      </dsp:txBody>
      <dsp:txXfrm>
        <a:off x="2654121" y="1915442"/>
        <a:ext cx="32469" cy="32469"/>
      </dsp:txXfrm>
    </dsp:sp>
    <dsp:sp modelId="{8469BD15-AF02-6341-98E7-5AE296C27122}">
      <dsp:nvSpPr>
        <dsp:cNvPr id="0" name=""/>
        <dsp:cNvSpPr/>
      </dsp:nvSpPr>
      <dsp:spPr>
        <a:xfrm rot="16200000">
          <a:off x="52464" y="1171056"/>
          <a:ext cx="2798700" cy="2013247"/>
        </a:xfrm>
        <a:prstGeom prst="rect">
          <a:avLst/>
        </a:prstGeom>
        <a:solidFill>
          <a:schemeClr val="bg1"/>
        </a:solidFill>
        <a:ln w="5715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 wrap="square" lIns="1905" tIns="1905" rIns="1905" bIns="1905" numCol="1" spcCol="1270" anchor="ctr" anchorCtr="0">
          <a:noAutofit/>
        </a:bodyPr>
        <a:lstStyle/>
        <a:p>
          <a:pPr marL="0" lvl="0" indent="0" algn="ctr" defTabSz="133350">
            <a:lnSpc>
              <a:spcPct val="90000"/>
            </a:lnSpc>
            <a:spcBef>
              <a:spcPct val="0"/>
            </a:spcBef>
            <a:spcAft>
              <a:spcPct val="35000"/>
            </a:spcAft>
            <a:buNone/>
          </a:pPr>
          <a:endParaRPr lang="en-US" sz="300" b="1" kern="1200" baseline="0" dirty="0">
            <a:solidFill>
              <a:schemeClr val="bg2"/>
            </a:solidFill>
            <a:latin typeface="Open Sans Medium" panose="020B0604020202020204" charset="0"/>
            <a:ea typeface="Open Sans Medium" panose="020B0604020202020204" charset="0"/>
            <a:cs typeface="Open Sans Medium" panose="020B0604020202020204" charset="0"/>
          </a:endParaRPr>
        </a:p>
        <a:p>
          <a:pPr marL="0" lvl="0" indent="0" algn="ctr" defTabSz="133350">
            <a:lnSpc>
              <a:spcPct val="90000"/>
            </a:lnSpc>
            <a:spcBef>
              <a:spcPct val="0"/>
            </a:spcBef>
            <a:spcAft>
              <a:spcPct val="35000"/>
            </a:spcAft>
            <a:buNone/>
          </a:pPr>
          <a:r>
            <a:rPr lang="en-US" sz="1500" b="1" kern="1200" baseline="0" dirty="0">
              <a:solidFill>
                <a:schemeClr val="bg2"/>
              </a:solidFill>
              <a:latin typeface="Open Sans Medium" panose="020B0604020202020204" charset="0"/>
              <a:ea typeface="Open Sans Medium" panose="020B0604020202020204" charset="0"/>
              <a:cs typeface="Open Sans Medium" panose="020B0604020202020204" charset="0"/>
            </a:rPr>
            <a:t>INDUSTRY DEMAND: </a:t>
          </a:r>
        </a:p>
        <a:p>
          <a:pPr marL="0" lvl="0" indent="0" algn="ctr" defTabSz="133350">
            <a:lnSpc>
              <a:spcPct val="90000"/>
            </a:lnSpc>
            <a:spcBef>
              <a:spcPct val="0"/>
            </a:spcBef>
            <a:spcAft>
              <a:spcPct val="35000"/>
            </a:spcAft>
            <a:buNone/>
          </a:pPr>
          <a:r>
            <a:rPr lang="en-US" sz="1400" b="1" kern="1200" baseline="0" dirty="0">
              <a:solidFill>
                <a:schemeClr val="bg2"/>
              </a:solidFill>
              <a:latin typeface="Open Sans Medium" panose="020B0604020202020204" charset="0"/>
              <a:ea typeface="Open Sans Medium" panose="020B0604020202020204" charset="0"/>
              <a:cs typeface="Open Sans Medium" panose="020B0604020202020204" charset="0"/>
            </a:rPr>
            <a:t>USMCA Art. 19.4 “Non-Discriminatory Treatment of Digital Products Language that Treats Laws that Do not Discriminate on basis of Nationality as Illegal Trade Barriers</a:t>
          </a:r>
        </a:p>
      </dsp:txBody>
      <dsp:txXfrm>
        <a:off x="52464" y="1171056"/>
        <a:ext cx="2798700" cy="2013247"/>
      </dsp:txXfrm>
    </dsp:sp>
    <dsp:sp modelId="{3A79354A-4140-E24F-9D35-0A436EBF096E}">
      <dsp:nvSpPr>
        <dsp:cNvPr id="0" name=""/>
        <dsp:cNvSpPr/>
      </dsp:nvSpPr>
      <dsp:spPr>
        <a:xfrm>
          <a:off x="2882274" y="1414103"/>
          <a:ext cx="1871833" cy="543140"/>
        </a:xfrm>
        <a:prstGeom prst="rect">
          <a:avLst/>
        </a:prstGeom>
        <a:solidFill>
          <a:srgbClr val="00B0F0"/>
        </a:solidFill>
        <a:ln w="25400" cap="flat" cmpd="sng" algn="ctr">
          <a:solidFill>
            <a:schemeClr val="accent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Open Sans Medium" panose="020B0604020202020204" charset="0"/>
              <a:ea typeface="Open Sans Medium" panose="020B0604020202020204" charset="0"/>
              <a:cs typeface="Open Sans Medium" panose="020B0604020202020204" charset="0"/>
            </a:rPr>
            <a:t>EU’s Digital Markets Act</a:t>
          </a:r>
        </a:p>
      </dsp:txBody>
      <dsp:txXfrm>
        <a:off x="2882274" y="1414103"/>
        <a:ext cx="1871833" cy="543140"/>
      </dsp:txXfrm>
    </dsp:sp>
    <dsp:sp modelId="{C655AE13-8125-3F40-A398-ECB79A9BC66B}">
      <dsp:nvSpPr>
        <dsp:cNvPr id="0" name=""/>
        <dsp:cNvSpPr/>
      </dsp:nvSpPr>
      <dsp:spPr>
        <a:xfrm>
          <a:off x="5610862" y="2067050"/>
          <a:ext cx="1690051" cy="515259"/>
        </a:xfrm>
        <a:prstGeom prst="rect">
          <a:avLst/>
        </a:prstGeom>
        <a:solidFill>
          <a:srgbClr val="FFFF00"/>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bg2"/>
              </a:solidFill>
              <a:latin typeface="Open Sans Medium" panose="020B0604020202020204" charset="0"/>
              <a:ea typeface="Open Sans Medium" panose="020B0604020202020204" charset="0"/>
              <a:cs typeface="Open Sans Medium" panose="020B0604020202020204" charset="0"/>
            </a:rPr>
            <a:t>American Innovation and Choice Online Act</a:t>
          </a:r>
        </a:p>
      </dsp:txBody>
      <dsp:txXfrm>
        <a:off x="5610862" y="2067050"/>
        <a:ext cx="1690051" cy="515259"/>
      </dsp:txXfrm>
    </dsp:sp>
    <dsp:sp modelId="{674813EC-435C-AE40-8E6A-9D2A2BC700ED}">
      <dsp:nvSpPr>
        <dsp:cNvPr id="0" name=""/>
        <dsp:cNvSpPr/>
      </dsp:nvSpPr>
      <dsp:spPr>
        <a:xfrm>
          <a:off x="5610862" y="1360341"/>
          <a:ext cx="1690051" cy="646923"/>
        </a:xfrm>
        <a:prstGeom prst="rect">
          <a:avLst/>
        </a:prstGeom>
        <a:solidFill>
          <a:srgbClr val="FFFF00"/>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ts val="0"/>
            </a:spcAft>
            <a:buNone/>
          </a:pPr>
          <a:r>
            <a:rPr lang="en-US" sz="1200" b="1" kern="1200" dirty="0">
              <a:solidFill>
                <a:schemeClr val="bg2"/>
              </a:solidFill>
              <a:latin typeface="Open Sans Medium" panose="020B0604020202020204" charset="0"/>
              <a:ea typeface="Open Sans Medium" panose="020B0604020202020204" charset="0"/>
              <a:cs typeface="Open Sans Medium" panose="020B0604020202020204" charset="0"/>
            </a:rPr>
            <a:t>ACCESS Act of 2021</a:t>
          </a:r>
        </a:p>
        <a:p>
          <a:pPr marL="0" lvl="0" indent="0" algn="ctr" defTabSz="533400">
            <a:lnSpc>
              <a:spcPct val="90000"/>
            </a:lnSpc>
            <a:spcBef>
              <a:spcPct val="0"/>
            </a:spcBef>
            <a:spcAft>
              <a:spcPts val="0"/>
            </a:spcAft>
            <a:buNone/>
          </a:pPr>
          <a:r>
            <a:rPr lang="en-US" sz="900" b="1" kern="1200" dirty="0">
              <a:solidFill>
                <a:schemeClr val="bg2"/>
              </a:solidFill>
              <a:latin typeface="Open Sans Medium" panose="020B0604020202020204" charset="0"/>
              <a:ea typeface="Open Sans Medium" panose="020B0604020202020204" charset="0"/>
              <a:cs typeface="Open Sans Medium" panose="020B0604020202020204" charset="0"/>
            </a:rPr>
            <a:t>(Augmenting Compatibility &amp; Competition by Enabling Service Switching)</a:t>
          </a:r>
        </a:p>
      </dsp:txBody>
      <dsp:txXfrm>
        <a:off x="5610862" y="1360341"/>
        <a:ext cx="1690051" cy="646923"/>
      </dsp:txXfrm>
    </dsp:sp>
    <dsp:sp modelId="{5A494F1D-3455-294D-8580-13AAE18D612A}">
      <dsp:nvSpPr>
        <dsp:cNvPr id="0" name=""/>
        <dsp:cNvSpPr/>
      </dsp:nvSpPr>
      <dsp:spPr>
        <a:xfrm>
          <a:off x="2874297" y="105509"/>
          <a:ext cx="1889088" cy="515259"/>
        </a:xfrm>
        <a:prstGeom prst="rect">
          <a:avLst/>
        </a:prstGeom>
        <a:solidFill>
          <a:srgbClr val="00B0F0"/>
        </a:solidFill>
        <a:ln w="25400" cap="flat" cmpd="sng" algn="ctr">
          <a:solidFill>
            <a:schemeClr val="accent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Open Sans Medium" panose="020B0604020202020204" charset="0"/>
              <a:ea typeface="Open Sans Medium" panose="020B0604020202020204" charset="0"/>
              <a:cs typeface="Open Sans Medium" panose="020B0604020202020204" charset="0"/>
            </a:rPr>
            <a:t>South Korea, Japan </a:t>
          </a:r>
        </a:p>
        <a:p>
          <a:pPr marL="0" lvl="0" indent="0" algn="ctr" defTabSz="533400">
            <a:lnSpc>
              <a:spcPct val="90000"/>
            </a:lnSpc>
            <a:spcBef>
              <a:spcPct val="0"/>
            </a:spcBef>
            <a:spcAft>
              <a:spcPct val="35000"/>
            </a:spcAft>
            <a:buNone/>
          </a:pPr>
          <a:r>
            <a:rPr lang="en-US" sz="1200" b="1" kern="1200" dirty="0">
              <a:latin typeface="Open Sans Medium" panose="020B0604020202020204" charset="0"/>
              <a:ea typeface="Open Sans Medium" panose="020B0604020202020204" charset="0"/>
              <a:cs typeface="Open Sans Medium" panose="020B0604020202020204" charset="0"/>
            </a:rPr>
            <a:t> App Store Laws</a:t>
          </a:r>
        </a:p>
      </dsp:txBody>
      <dsp:txXfrm>
        <a:off x="2874297" y="105509"/>
        <a:ext cx="1889088" cy="515259"/>
      </dsp:txXfrm>
    </dsp:sp>
    <dsp:sp modelId="{A8778FB9-F80B-804E-B14F-F2FF7143C3F2}">
      <dsp:nvSpPr>
        <dsp:cNvPr id="0" name=""/>
        <dsp:cNvSpPr/>
      </dsp:nvSpPr>
      <dsp:spPr>
        <a:xfrm>
          <a:off x="5610864" y="104602"/>
          <a:ext cx="1690051" cy="515259"/>
        </a:xfrm>
        <a:prstGeom prst="rect">
          <a:avLst/>
        </a:prstGeom>
        <a:solidFill>
          <a:srgbClr val="FFFF00"/>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bg2"/>
              </a:solidFill>
              <a:latin typeface="Open Sans Medium" panose="020B0604020202020204" charset="0"/>
              <a:ea typeface="Open Sans Medium" panose="020B0604020202020204" charset="0"/>
              <a:cs typeface="Open Sans Medium" panose="020B0604020202020204" charset="0"/>
            </a:rPr>
            <a:t>Open App Markets Act</a:t>
          </a:r>
        </a:p>
      </dsp:txBody>
      <dsp:txXfrm>
        <a:off x="5610864" y="104602"/>
        <a:ext cx="1690051" cy="515259"/>
      </dsp:txXfrm>
    </dsp:sp>
    <dsp:sp modelId="{A5880D5C-7D30-0344-96AA-9185B0A0DCD9}">
      <dsp:nvSpPr>
        <dsp:cNvPr id="0" name=""/>
        <dsp:cNvSpPr/>
      </dsp:nvSpPr>
      <dsp:spPr>
        <a:xfrm>
          <a:off x="2874280" y="732100"/>
          <a:ext cx="1893685" cy="515259"/>
        </a:xfrm>
        <a:prstGeom prst="rect">
          <a:avLst/>
        </a:prstGeom>
        <a:solidFill>
          <a:srgbClr val="00B0F0"/>
        </a:solidFill>
        <a:ln w="25400" cap="flat" cmpd="sng" algn="ctr">
          <a:solidFill>
            <a:schemeClr val="accent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latin typeface="Open Sans Medium" panose="020B0604020202020204" charset="0"/>
              <a:ea typeface="Open Sans Medium" panose="020B0604020202020204" charset="0"/>
              <a:cs typeface="Open Sans Medium" panose="020B0604020202020204" charset="0"/>
            </a:rPr>
            <a:t>Canada’s Online News Act &amp; Australia’s News Media Bargaining Code</a:t>
          </a:r>
        </a:p>
      </dsp:txBody>
      <dsp:txXfrm>
        <a:off x="2874280" y="732100"/>
        <a:ext cx="1893685" cy="515259"/>
      </dsp:txXfrm>
    </dsp:sp>
    <dsp:sp modelId="{5FA36962-E8B4-7341-856F-8CD1CE09D701}">
      <dsp:nvSpPr>
        <dsp:cNvPr id="0" name=""/>
        <dsp:cNvSpPr/>
      </dsp:nvSpPr>
      <dsp:spPr>
        <a:xfrm>
          <a:off x="5629590" y="732100"/>
          <a:ext cx="1671325" cy="515259"/>
        </a:xfrm>
        <a:prstGeom prst="rect">
          <a:avLst/>
        </a:prstGeom>
        <a:solidFill>
          <a:srgbClr val="FFFF00"/>
        </a:solidFill>
        <a:ln w="1905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bg2"/>
              </a:solidFill>
              <a:latin typeface="Open Sans Medium" panose="020B0604020202020204" charset="0"/>
              <a:ea typeface="Open Sans Medium" panose="020B0604020202020204" charset="0"/>
              <a:cs typeface="Open Sans Medium" panose="020B0604020202020204" charset="0"/>
            </a:rPr>
            <a:t>Journalism Competition and Preservation Act</a:t>
          </a:r>
        </a:p>
      </dsp:txBody>
      <dsp:txXfrm>
        <a:off x="5629590" y="732100"/>
        <a:ext cx="1671325" cy="515259"/>
      </dsp:txXfrm>
    </dsp:sp>
    <dsp:sp modelId="{2F4DA4F9-3022-5649-B6E2-E7D1183C5D48}">
      <dsp:nvSpPr>
        <dsp:cNvPr id="0" name=""/>
        <dsp:cNvSpPr/>
      </dsp:nvSpPr>
      <dsp:spPr>
        <a:xfrm>
          <a:off x="2858326" y="2681080"/>
          <a:ext cx="1892232" cy="515259"/>
        </a:xfrm>
        <a:prstGeom prst="rect">
          <a:avLst/>
        </a:prstGeom>
        <a:solidFill>
          <a:srgbClr val="00B0F0"/>
        </a:solidFill>
        <a:ln w="25400" cap="flat" cmpd="sng" algn="ctr">
          <a:solidFill>
            <a:schemeClr val="accent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Open Sans Medium" panose="020B0604020202020204" charset="0"/>
              <a:ea typeface="Open Sans Medium" panose="020B0604020202020204" charset="0"/>
              <a:cs typeface="Open Sans Medium" panose="020B0604020202020204" charset="0"/>
            </a:rPr>
            <a:t>EU’s Digital Services Act</a:t>
          </a:r>
        </a:p>
      </dsp:txBody>
      <dsp:txXfrm>
        <a:off x="2858326" y="2681080"/>
        <a:ext cx="1892232" cy="515259"/>
      </dsp:txXfrm>
    </dsp:sp>
    <dsp:sp modelId="{827C9D94-AE3E-C940-985A-2BBC2BCC601B}">
      <dsp:nvSpPr>
        <dsp:cNvPr id="0" name=""/>
        <dsp:cNvSpPr/>
      </dsp:nvSpPr>
      <dsp:spPr>
        <a:xfrm>
          <a:off x="5610864" y="2681899"/>
          <a:ext cx="1690051" cy="515259"/>
        </a:xfrm>
        <a:prstGeom prst="rect">
          <a:avLst/>
        </a:prstGeom>
        <a:solidFill>
          <a:srgbClr val="FFFF00"/>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bg2"/>
              </a:solidFill>
              <a:latin typeface="Open Sans Medium" panose="020B0604020202020204" charset="0"/>
              <a:ea typeface="Open Sans Medium" panose="020B0604020202020204" charset="0"/>
              <a:cs typeface="Open Sans Medium" panose="020B0604020202020204" charset="0"/>
            </a:rPr>
            <a:t>Algorithmic Justice and Online Platform Transparency Act</a:t>
          </a:r>
        </a:p>
      </dsp:txBody>
      <dsp:txXfrm>
        <a:off x="5610864" y="2681899"/>
        <a:ext cx="1690051" cy="515259"/>
      </dsp:txXfrm>
    </dsp:sp>
    <dsp:sp modelId="{C4BC6A9A-726D-0547-8076-C2BF0C5DAD97}">
      <dsp:nvSpPr>
        <dsp:cNvPr id="0" name=""/>
        <dsp:cNvSpPr/>
      </dsp:nvSpPr>
      <dsp:spPr>
        <a:xfrm>
          <a:off x="2858326" y="3354107"/>
          <a:ext cx="1907459" cy="515259"/>
        </a:xfrm>
        <a:prstGeom prst="rect">
          <a:avLst/>
        </a:prstGeom>
        <a:solidFill>
          <a:srgbClr val="00B0F0"/>
        </a:solidFill>
        <a:ln w="25400" cap="flat" cmpd="sng" algn="ctr">
          <a:solidFill>
            <a:schemeClr val="accent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Open Sans Medium" panose="020B0604020202020204" charset="0"/>
              <a:ea typeface="Open Sans Medium" panose="020B0604020202020204" charset="0"/>
              <a:cs typeface="Open Sans Medium" panose="020B0604020202020204" charset="0"/>
            </a:rPr>
            <a:t>Germany’s GWB Digitization Act</a:t>
          </a:r>
        </a:p>
      </dsp:txBody>
      <dsp:txXfrm>
        <a:off x="2858326" y="3354107"/>
        <a:ext cx="1907459" cy="515259"/>
      </dsp:txXfrm>
    </dsp:sp>
    <dsp:sp modelId="{EBB19F43-85F6-B245-892F-5027E7A2702D}">
      <dsp:nvSpPr>
        <dsp:cNvPr id="0" name=""/>
        <dsp:cNvSpPr/>
      </dsp:nvSpPr>
      <dsp:spPr>
        <a:xfrm>
          <a:off x="5610864" y="3351361"/>
          <a:ext cx="1690051" cy="515259"/>
        </a:xfrm>
        <a:prstGeom prst="rect">
          <a:avLst/>
        </a:prstGeom>
        <a:solidFill>
          <a:srgbClr val="FFFF00"/>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bg2"/>
              </a:solidFill>
              <a:latin typeface="Open Sans Medium" panose="020B0604020202020204" charset="0"/>
              <a:ea typeface="Open Sans Medium" panose="020B0604020202020204" charset="0"/>
              <a:cs typeface="Open Sans Medium" panose="020B0604020202020204" charset="0"/>
            </a:rPr>
            <a:t>Prohibiting Anticompetitive Mergers Act</a:t>
          </a:r>
        </a:p>
      </dsp:txBody>
      <dsp:txXfrm>
        <a:off x="5610864" y="3351361"/>
        <a:ext cx="1690051" cy="5152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B08CC7-9136-9044-9F36-EA3FAE925E49}">
      <dsp:nvSpPr>
        <dsp:cNvPr id="0" name=""/>
        <dsp:cNvSpPr/>
      </dsp:nvSpPr>
      <dsp:spPr>
        <a:xfrm>
          <a:off x="1680154" y="918413"/>
          <a:ext cx="4616951" cy="2693405"/>
        </a:xfrm>
        <a:custGeom>
          <a:avLst/>
          <a:gdLst/>
          <a:ahLst/>
          <a:cxnLst/>
          <a:rect l="0" t="0" r="0" b="0"/>
          <a:pathLst>
            <a:path>
              <a:moveTo>
                <a:pt x="0" y="0"/>
              </a:moveTo>
              <a:lnTo>
                <a:pt x="2308475" y="0"/>
              </a:lnTo>
              <a:lnTo>
                <a:pt x="2308475" y="2693405"/>
              </a:lnTo>
              <a:lnTo>
                <a:pt x="4616951" y="2693405"/>
              </a:lnTo>
            </a:path>
          </a:pathLst>
        </a:custGeom>
        <a:noFill/>
        <a:ln w="25400" cap="flat" cmpd="sng" algn="ctr">
          <a:solidFill>
            <a:schemeClr val="bg2"/>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3855001" y="2131487"/>
        <a:ext cx="267257" cy="267257"/>
      </dsp:txXfrm>
    </dsp:sp>
    <dsp:sp modelId="{32DBF24C-6F65-DB46-AD95-18606600F0DB}">
      <dsp:nvSpPr>
        <dsp:cNvPr id="0" name=""/>
        <dsp:cNvSpPr/>
      </dsp:nvSpPr>
      <dsp:spPr>
        <a:xfrm>
          <a:off x="3605939" y="1772052"/>
          <a:ext cx="2651328" cy="1253485"/>
        </a:xfrm>
        <a:custGeom>
          <a:avLst/>
          <a:gdLst/>
          <a:ahLst/>
          <a:cxnLst/>
          <a:rect l="0" t="0" r="0" b="0"/>
          <a:pathLst>
            <a:path>
              <a:moveTo>
                <a:pt x="0" y="0"/>
              </a:moveTo>
              <a:lnTo>
                <a:pt x="1325664" y="0"/>
              </a:lnTo>
              <a:lnTo>
                <a:pt x="1325664" y="1253485"/>
              </a:lnTo>
              <a:lnTo>
                <a:pt x="2651328" y="1253485"/>
              </a:lnTo>
            </a:path>
          </a:pathLst>
        </a:custGeom>
        <a:noFill/>
        <a:ln w="25400" cap="flat" cmpd="sng" algn="ctr">
          <a:solidFill>
            <a:schemeClr val="bg2"/>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4858286" y="2325477"/>
        <a:ext cx="146635" cy="146635"/>
      </dsp:txXfrm>
    </dsp:sp>
    <dsp:sp modelId="{BBFACC83-339B-8546-8BD4-D1BECBFCF368}">
      <dsp:nvSpPr>
        <dsp:cNvPr id="0" name=""/>
        <dsp:cNvSpPr/>
      </dsp:nvSpPr>
      <dsp:spPr>
        <a:xfrm>
          <a:off x="1680154" y="918413"/>
          <a:ext cx="303323" cy="853639"/>
        </a:xfrm>
        <a:custGeom>
          <a:avLst/>
          <a:gdLst/>
          <a:ahLst/>
          <a:cxnLst/>
          <a:rect l="0" t="0" r="0" b="0"/>
          <a:pathLst>
            <a:path>
              <a:moveTo>
                <a:pt x="0" y="0"/>
              </a:moveTo>
              <a:lnTo>
                <a:pt x="151661" y="0"/>
              </a:lnTo>
              <a:lnTo>
                <a:pt x="151661" y="853639"/>
              </a:lnTo>
              <a:lnTo>
                <a:pt x="303323" y="853639"/>
              </a:lnTo>
            </a:path>
          </a:pathLst>
        </a:custGeom>
        <a:noFill/>
        <a:ln w="25400" cap="flat" cmpd="sng" algn="ctr">
          <a:solidFill>
            <a:schemeClr val="bg2"/>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09167" y="1322584"/>
        <a:ext cx="45296" cy="45296"/>
      </dsp:txXfrm>
    </dsp:sp>
    <dsp:sp modelId="{CFF2FDBD-CB18-7E4B-B0BA-09A155F7A467}">
      <dsp:nvSpPr>
        <dsp:cNvPr id="0" name=""/>
        <dsp:cNvSpPr/>
      </dsp:nvSpPr>
      <dsp:spPr>
        <a:xfrm>
          <a:off x="6066808" y="2320255"/>
          <a:ext cx="158547" cy="91440"/>
        </a:xfrm>
        <a:custGeom>
          <a:avLst/>
          <a:gdLst/>
          <a:ahLst/>
          <a:cxnLst/>
          <a:rect l="0" t="0" r="0" b="0"/>
          <a:pathLst>
            <a:path>
              <a:moveTo>
                <a:pt x="0" y="52499"/>
              </a:moveTo>
              <a:lnTo>
                <a:pt x="79273" y="52499"/>
              </a:lnTo>
              <a:lnTo>
                <a:pt x="79273" y="45720"/>
              </a:lnTo>
              <a:lnTo>
                <a:pt x="158547" y="45720"/>
              </a:lnTo>
            </a:path>
          </a:pathLst>
        </a:custGeom>
        <a:noFill/>
        <a:ln w="25400" cap="flat" cmpd="sng" algn="ctr">
          <a:solidFill>
            <a:schemeClr val="bg2"/>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142115" y="2362007"/>
        <a:ext cx="7934" cy="7934"/>
      </dsp:txXfrm>
    </dsp:sp>
    <dsp:sp modelId="{9C0BDCEE-4215-304C-9240-CC9E4B872FE8}">
      <dsp:nvSpPr>
        <dsp:cNvPr id="0" name=""/>
        <dsp:cNvSpPr/>
      </dsp:nvSpPr>
      <dsp:spPr>
        <a:xfrm>
          <a:off x="3748221" y="1120628"/>
          <a:ext cx="419795" cy="1252125"/>
        </a:xfrm>
        <a:custGeom>
          <a:avLst/>
          <a:gdLst/>
          <a:ahLst/>
          <a:cxnLst/>
          <a:rect l="0" t="0" r="0" b="0"/>
          <a:pathLst>
            <a:path>
              <a:moveTo>
                <a:pt x="0" y="0"/>
              </a:moveTo>
              <a:lnTo>
                <a:pt x="209897" y="0"/>
              </a:lnTo>
              <a:lnTo>
                <a:pt x="209897" y="1252125"/>
              </a:lnTo>
              <a:lnTo>
                <a:pt x="419795" y="1252125"/>
              </a:lnTo>
            </a:path>
          </a:pathLst>
        </a:custGeom>
        <a:noFill/>
        <a:ln w="25400" cap="flat" cmpd="sng" algn="ctr">
          <a:solidFill>
            <a:schemeClr val="bg2"/>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25104" y="1713675"/>
        <a:ext cx="66031" cy="66031"/>
      </dsp:txXfrm>
    </dsp:sp>
    <dsp:sp modelId="{FE9D3203-5CAF-504A-9CDF-82BE85A14964}">
      <dsp:nvSpPr>
        <dsp:cNvPr id="0" name=""/>
        <dsp:cNvSpPr/>
      </dsp:nvSpPr>
      <dsp:spPr>
        <a:xfrm>
          <a:off x="6003568" y="1614368"/>
          <a:ext cx="232888" cy="91440"/>
        </a:xfrm>
        <a:custGeom>
          <a:avLst/>
          <a:gdLst/>
          <a:ahLst/>
          <a:cxnLst/>
          <a:rect l="0" t="0" r="0" b="0"/>
          <a:pathLst>
            <a:path>
              <a:moveTo>
                <a:pt x="0" y="45720"/>
              </a:moveTo>
              <a:lnTo>
                <a:pt x="116444" y="45720"/>
              </a:lnTo>
              <a:lnTo>
                <a:pt x="116444" y="46138"/>
              </a:lnTo>
              <a:lnTo>
                <a:pt x="232888" y="46138"/>
              </a:lnTo>
            </a:path>
          </a:pathLst>
        </a:custGeom>
        <a:noFill/>
        <a:ln w="25400" cap="flat" cmpd="sng" algn="ctr">
          <a:solidFill>
            <a:schemeClr val="bg2"/>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114190" y="1654265"/>
        <a:ext cx="11644" cy="11644"/>
      </dsp:txXfrm>
    </dsp:sp>
    <dsp:sp modelId="{939FB2B9-3805-164B-86EB-E6EF32C01ACA}">
      <dsp:nvSpPr>
        <dsp:cNvPr id="0" name=""/>
        <dsp:cNvSpPr/>
      </dsp:nvSpPr>
      <dsp:spPr>
        <a:xfrm>
          <a:off x="3748221" y="1120628"/>
          <a:ext cx="356400" cy="539459"/>
        </a:xfrm>
        <a:custGeom>
          <a:avLst/>
          <a:gdLst/>
          <a:ahLst/>
          <a:cxnLst/>
          <a:rect l="0" t="0" r="0" b="0"/>
          <a:pathLst>
            <a:path>
              <a:moveTo>
                <a:pt x="0" y="0"/>
              </a:moveTo>
              <a:lnTo>
                <a:pt x="178200" y="0"/>
              </a:lnTo>
              <a:lnTo>
                <a:pt x="178200" y="539459"/>
              </a:lnTo>
              <a:lnTo>
                <a:pt x="356400" y="539459"/>
              </a:lnTo>
            </a:path>
          </a:pathLst>
        </a:custGeom>
        <a:noFill/>
        <a:ln w="25400" cap="flat" cmpd="sng" algn="ctr">
          <a:solidFill>
            <a:schemeClr val="bg2"/>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10258" y="1374194"/>
        <a:ext cx="32327" cy="32327"/>
      </dsp:txXfrm>
    </dsp:sp>
    <dsp:sp modelId="{0F12FE43-AC38-0340-B6CD-1E480881387B}">
      <dsp:nvSpPr>
        <dsp:cNvPr id="0" name=""/>
        <dsp:cNvSpPr/>
      </dsp:nvSpPr>
      <dsp:spPr>
        <a:xfrm>
          <a:off x="5961190" y="960521"/>
          <a:ext cx="279554" cy="91440"/>
        </a:xfrm>
        <a:custGeom>
          <a:avLst/>
          <a:gdLst/>
          <a:ahLst/>
          <a:cxnLst/>
          <a:rect l="0" t="0" r="0" b="0"/>
          <a:pathLst>
            <a:path>
              <a:moveTo>
                <a:pt x="0" y="45720"/>
              </a:moveTo>
              <a:lnTo>
                <a:pt x="139777" y="45720"/>
              </a:lnTo>
              <a:lnTo>
                <a:pt x="139777" y="45856"/>
              </a:lnTo>
              <a:lnTo>
                <a:pt x="279554" y="45856"/>
              </a:lnTo>
            </a:path>
          </a:pathLst>
        </a:custGeom>
        <a:noFill/>
        <a:ln w="25400" cap="flat" cmpd="sng" algn="ctr">
          <a:solidFill>
            <a:schemeClr val="bg2"/>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093979" y="999252"/>
        <a:ext cx="13977" cy="13977"/>
      </dsp:txXfrm>
    </dsp:sp>
    <dsp:sp modelId="{2F6F226D-5492-D14B-B488-FA14B7D128FB}">
      <dsp:nvSpPr>
        <dsp:cNvPr id="0" name=""/>
        <dsp:cNvSpPr/>
      </dsp:nvSpPr>
      <dsp:spPr>
        <a:xfrm>
          <a:off x="3748221" y="1006241"/>
          <a:ext cx="356400" cy="114386"/>
        </a:xfrm>
        <a:custGeom>
          <a:avLst/>
          <a:gdLst/>
          <a:ahLst/>
          <a:cxnLst/>
          <a:rect l="0" t="0" r="0" b="0"/>
          <a:pathLst>
            <a:path>
              <a:moveTo>
                <a:pt x="0" y="114386"/>
              </a:moveTo>
              <a:lnTo>
                <a:pt x="178200" y="114386"/>
              </a:lnTo>
              <a:lnTo>
                <a:pt x="178200" y="0"/>
              </a:lnTo>
              <a:lnTo>
                <a:pt x="356400" y="0"/>
              </a:lnTo>
            </a:path>
          </a:pathLst>
        </a:custGeom>
        <a:noFill/>
        <a:ln w="25400" cap="flat" cmpd="sng" algn="ctr">
          <a:solidFill>
            <a:schemeClr val="bg2"/>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17064" y="1054077"/>
        <a:ext cx="18715" cy="18715"/>
      </dsp:txXfrm>
    </dsp:sp>
    <dsp:sp modelId="{9094092E-02DE-284F-B122-27493CE757F8}">
      <dsp:nvSpPr>
        <dsp:cNvPr id="0" name=""/>
        <dsp:cNvSpPr/>
      </dsp:nvSpPr>
      <dsp:spPr>
        <a:xfrm>
          <a:off x="1680154" y="918413"/>
          <a:ext cx="311181" cy="202215"/>
        </a:xfrm>
        <a:custGeom>
          <a:avLst/>
          <a:gdLst/>
          <a:ahLst/>
          <a:cxnLst/>
          <a:rect l="0" t="0" r="0" b="0"/>
          <a:pathLst>
            <a:path>
              <a:moveTo>
                <a:pt x="0" y="0"/>
              </a:moveTo>
              <a:lnTo>
                <a:pt x="155590" y="0"/>
              </a:lnTo>
              <a:lnTo>
                <a:pt x="155590" y="202215"/>
              </a:lnTo>
              <a:lnTo>
                <a:pt x="311181" y="202215"/>
              </a:lnTo>
            </a:path>
          </a:pathLst>
        </a:custGeom>
        <a:noFill/>
        <a:ln w="25400" cap="flat" cmpd="sng" algn="ctr">
          <a:solidFill>
            <a:schemeClr val="bg2"/>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26467" y="1010242"/>
        <a:ext cx="18555" cy="18555"/>
      </dsp:txXfrm>
    </dsp:sp>
    <dsp:sp modelId="{8A845EAB-F05B-F948-8605-58E7E5102545}">
      <dsp:nvSpPr>
        <dsp:cNvPr id="0" name=""/>
        <dsp:cNvSpPr/>
      </dsp:nvSpPr>
      <dsp:spPr>
        <a:xfrm>
          <a:off x="3688378" y="302066"/>
          <a:ext cx="2307469" cy="91440"/>
        </a:xfrm>
        <a:custGeom>
          <a:avLst/>
          <a:gdLst/>
          <a:ahLst/>
          <a:cxnLst/>
          <a:rect l="0" t="0" r="0" b="0"/>
          <a:pathLst>
            <a:path>
              <a:moveTo>
                <a:pt x="0" y="45720"/>
              </a:moveTo>
              <a:lnTo>
                <a:pt x="1153734" y="45720"/>
              </a:lnTo>
              <a:lnTo>
                <a:pt x="1153734" y="50580"/>
              </a:lnTo>
              <a:lnTo>
                <a:pt x="2307469" y="50580"/>
              </a:lnTo>
            </a:path>
          </a:pathLst>
        </a:custGeom>
        <a:noFill/>
        <a:ln w="25400" cap="flat" cmpd="sng" algn="ctr">
          <a:solidFill>
            <a:schemeClr val="bg2"/>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4784426" y="290099"/>
        <a:ext cx="115373" cy="115373"/>
      </dsp:txXfrm>
    </dsp:sp>
    <dsp:sp modelId="{A2DC10AE-D7FB-BB41-A461-C1C94D0FCF22}">
      <dsp:nvSpPr>
        <dsp:cNvPr id="0" name=""/>
        <dsp:cNvSpPr/>
      </dsp:nvSpPr>
      <dsp:spPr>
        <a:xfrm>
          <a:off x="1680154" y="347786"/>
          <a:ext cx="303306" cy="570627"/>
        </a:xfrm>
        <a:custGeom>
          <a:avLst/>
          <a:gdLst/>
          <a:ahLst/>
          <a:cxnLst/>
          <a:rect l="0" t="0" r="0" b="0"/>
          <a:pathLst>
            <a:path>
              <a:moveTo>
                <a:pt x="0" y="570627"/>
              </a:moveTo>
              <a:lnTo>
                <a:pt x="151653" y="570627"/>
              </a:lnTo>
              <a:lnTo>
                <a:pt x="151653" y="0"/>
              </a:lnTo>
              <a:lnTo>
                <a:pt x="303306" y="0"/>
              </a:lnTo>
            </a:path>
          </a:pathLst>
        </a:custGeom>
        <a:noFill/>
        <a:ln w="25400" cap="flat" cmpd="sng" algn="ctr">
          <a:solidFill>
            <a:schemeClr val="bg2"/>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15651" y="616943"/>
        <a:ext cx="32311" cy="32311"/>
      </dsp:txXfrm>
    </dsp:sp>
    <dsp:sp modelId="{8469BD15-AF02-6341-98E7-5AE296C27122}">
      <dsp:nvSpPr>
        <dsp:cNvPr id="0" name=""/>
        <dsp:cNvSpPr/>
      </dsp:nvSpPr>
      <dsp:spPr>
        <a:xfrm rot="16200000">
          <a:off x="9993" y="166665"/>
          <a:ext cx="1836826" cy="1503495"/>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Open Sans bold" panose="020B0806030504020204" pitchFamily="34" charset="0"/>
              <a:ea typeface="Open Sans bold" panose="020B0806030504020204" pitchFamily="34" charset="0"/>
              <a:cs typeface="Open Sans bold" panose="020B0806030504020204" pitchFamily="34" charset="0"/>
            </a:rPr>
            <a:t>INDUSTRY DEMAND : USMCA Article 19.16: Source Code AND Algorithm Secrecy Guarantee</a:t>
          </a:r>
        </a:p>
      </dsp:txBody>
      <dsp:txXfrm>
        <a:off x="9993" y="166665"/>
        <a:ext cx="1836826" cy="1503495"/>
      </dsp:txXfrm>
    </dsp:sp>
    <dsp:sp modelId="{3A79354A-4140-E24F-9D35-0A436EBF096E}">
      <dsp:nvSpPr>
        <dsp:cNvPr id="0" name=""/>
        <dsp:cNvSpPr/>
      </dsp:nvSpPr>
      <dsp:spPr>
        <a:xfrm>
          <a:off x="1983460" y="0"/>
          <a:ext cx="1704917" cy="695572"/>
        </a:xfrm>
        <a:prstGeom prst="rect">
          <a:avLst/>
        </a:prstGeom>
        <a:solidFill>
          <a:schemeClr val="tx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latin typeface="Open Sans Medium" panose="020B0604020202020204" charset="0"/>
              <a:ea typeface="Open Sans Medium" panose="020B0604020202020204" charset="0"/>
              <a:cs typeface="Open Sans Medium" panose="020B0604020202020204" charset="0"/>
            </a:rPr>
            <a:t>  17 U.S. States Right to Repair Laws</a:t>
          </a:r>
          <a:endParaRPr lang="en-US" sz="1100" kern="1200" dirty="0">
            <a:latin typeface="Open Sans Medium" panose="020B0604020202020204" charset="0"/>
            <a:ea typeface="Open Sans Medium" panose="020B0604020202020204" charset="0"/>
            <a:cs typeface="Open Sans Medium" panose="020B0604020202020204" charset="0"/>
          </a:endParaRPr>
        </a:p>
      </dsp:txBody>
      <dsp:txXfrm>
        <a:off x="1983460" y="0"/>
        <a:ext cx="1704917" cy="695572"/>
      </dsp:txXfrm>
    </dsp:sp>
    <dsp:sp modelId="{C655AE13-8125-3F40-A398-ECB79A9BC66B}">
      <dsp:nvSpPr>
        <dsp:cNvPr id="0" name=""/>
        <dsp:cNvSpPr/>
      </dsp:nvSpPr>
      <dsp:spPr>
        <a:xfrm>
          <a:off x="5995847" y="91108"/>
          <a:ext cx="1715692" cy="523076"/>
        </a:xfrm>
        <a:prstGeom prst="rect">
          <a:avLst/>
        </a:prstGeom>
        <a:solidFill>
          <a:srgbClr val="F8CE9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bg2"/>
              </a:solidFill>
              <a:latin typeface="Open Sans Medium" panose="020B0604020202020204" charset="0"/>
              <a:ea typeface="Open Sans Medium" panose="020B0604020202020204" charset="0"/>
              <a:cs typeface="Open Sans Medium" panose="020B0604020202020204" charset="0"/>
            </a:rPr>
            <a:t>Impact assessments &amp; algorithm design evaluations</a:t>
          </a:r>
        </a:p>
      </dsp:txBody>
      <dsp:txXfrm>
        <a:off x="5995847" y="91108"/>
        <a:ext cx="1715692" cy="523076"/>
      </dsp:txXfrm>
    </dsp:sp>
    <dsp:sp modelId="{5A494F1D-3455-294D-8580-13AAE18D612A}">
      <dsp:nvSpPr>
        <dsp:cNvPr id="0" name=""/>
        <dsp:cNvSpPr/>
      </dsp:nvSpPr>
      <dsp:spPr>
        <a:xfrm>
          <a:off x="1991335" y="730742"/>
          <a:ext cx="1756886" cy="779771"/>
        </a:xfrm>
        <a:prstGeom prst="rect">
          <a:avLst/>
        </a:prstGeom>
        <a:solidFill>
          <a:schemeClr val="tx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ts val="0"/>
            </a:spcAft>
            <a:buNone/>
          </a:pPr>
          <a:r>
            <a:rPr lang="en-US" sz="1200" kern="1200" dirty="0">
              <a:latin typeface="Open Sans Medium" panose="020B0604020202020204" charset="0"/>
              <a:ea typeface="Open Sans Medium" panose="020B0604020202020204" charset="0"/>
              <a:cs typeface="Open Sans Medium" panose="020B0604020202020204" charset="0"/>
            </a:rPr>
            <a:t>  </a:t>
          </a:r>
          <a:r>
            <a:rPr lang="en-US" sz="1200" b="1" kern="1200" dirty="0">
              <a:latin typeface="Open Sans Medium" panose="020B0604020202020204" charset="0"/>
              <a:ea typeface="Open Sans Medium" panose="020B0604020202020204" charset="0"/>
              <a:cs typeface="Open Sans Medium" panose="020B0604020202020204" charset="0"/>
            </a:rPr>
            <a:t>Law enforcement and criminal justice </a:t>
          </a:r>
        </a:p>
        <a:p>
          <a:pPr marL="0" lvl="0" indent="0" algn="ctr" defTabSz="533400">
            <a:lnSpc>
              <a:spcPct val="90000"/>
            </a:lnSpc>
            <a:spcBef>
              <a:spcPct val="0"/>
            </a:spcBef>
            <a:spcAft>
              <a:spcPts val="0"/>
            </a:spcAft>
            <a:buNone/>
          </a:pPr>
          <a:r>
            <a:rPr lang="en-US" sz="1200" b="1" kern="1200" dirty="0">
              <a:latin typeface="Open Sans Medium" panose="020B0604020202020204" charset="0"/>
              <a:ea typeface="Open Sans Medium" panose="020B0604020202020204" charset="0"/>
              <a:cs typeface="Open Sans Medium" panose="020B0604020202020204" charset="0"/>
            </a:rPr>
            <a:t>reform bills</a:t>
          </a:r>
        </a:p>
      </dsp:txBody>
      <dsp:txXfrm>
        <a:off x="1991335" y="730742"/>
        <a:ext cx="1756886" cy="779771"/>
      </dsp:txXfrm>
    </dsp:sp>
    <dsp:sp modelId="{5B1FE386-E159-7E4D-9D5C-15579E4747B5}">
      <dsp:nvSpPr>
        <dsp:cNvPr id="0" name=""/>
        <dsp:cNvSpPr/>
      </dsp:nvSpPr>
      <dsp:spPr>
        <a:xfrm>
          <a:off x="4104622" y="744703"/>
          <a:ext cx="1856568" cy="523076"/>
        </a:xfrm>
        <a:prstGeom prst="rect">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Open Sans Medium" panose="020B0604020202020204" charset="0"/>
              <a:ea typeface="Open Sans Medium" panose="020B0604020202020204" charset="0"/>
              <a:cs typeface="Open Sans Medium" panose="020B0604020202020204" charset="0"/>
            </a:rPr>
            <a:t>Facial Recognition Act of 2022*</a:t>
          </a:r>
        </a:p>
      </dsp:txBody>
      <dsp:txXfrm>
        <a:off x="4104622" y="744703"/>
        <a:ext cx="1856568" cy="523076"/>
      </dsp:txXfrm>
    </dsp:sp>
    <dsp:sp modelId="{A8778FB9-F80B-804E-B14F-F2FF7143C3F2}">
      <dsp:nvSpPr>
        <dsp:cNvPr id="0" name=""/>
        <dsp:cNvSpPr/>
      </dsp:nvSpPr>
      <dsp:spPr>
        <a:xfrm>
          <a:off x="6240745" y="744839"/>
          <a:ext cx="1715692" cy="523076"/>
        </a:xfrm>
        <a:prstGeom prst="rect">
          <a:avLst/>
        </a:prstGeom>
        <a:solidFill>
          <a:schemeClr val="accent6">
            <a:tint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bg2"/>
              </a:solidFill>
              <a:latin typeface="Open Sans Medium" panose="020B0604020202020204" charset="0"/>
              <a:ea typeface="Open Sans Medium" panose="020B0604020202020204" charset="0"/>
              <a:cs typeface="Open Sans Medium" panose="020B0604020202020204" charset="0"/>
            </a:rPr>
            <a:t>NIST &amp; third-party testing</a:t>
          </a:r>
        </a:p>
      </dsp:txBody>
      <dsp:txXfrm>
        <a:off x="6240745" y="744839"/>
        <a:ext cx="1715692" cy="523076"/>
      </dsp:txXfrm>
    </dsp:sp>
    <dsp:sp modelId="{5715842E-1AB2-BB43-9BC4-014DC2CE56F0}">
      <dsp:nvSpPr>
        <dsp:cNvPr id="0" name=""/>
        <dsp:cNvSpPr/>
      </dsp:nvSpPr>
      <dsp:spPr>
        <a:xfrm>
          <a:off x="4104622" y="1398549"/>
          <a:ext cx="1898945" cy="523076"/>
        </a:xfrm>
        <a:prstGeom prst="rect">
          <a:avLst/>
        </a:prstGeom>
        <a:solidFill>
          <a:schemeClr val="accent3">
            <a:lumMod val="60000"/>
            <a:lumOff val="4000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Open Sans Medium" panose="020B0604020202020204" charset="0"/>
              <a:ea typeface="Open Sans Medium" panose="020B0604020202020204" charset="0"/>
              <a:cs typeface="Open Sans Medium" panose="020B0604020202020204" charset="0"/>
            </a:rPr>
            <a:t>Justice in Forensic Algorithms Act of </a:t>
          </a:r>
          <a:r>
            <a:rPr lang="en-CO" sz="1200" b="1" kern="1200" dirty="0">
              <a:latin typeface="Open Sans Medium" panose="020B0604020202020204" charset="0"/>
              <a:ea typeface="Open Sans Medium" panose="020B0604020202020204" charset="0"/>
              <a:cs typeface="Open Sans Medium" panose="020B0604020202020204" charset="0"/>
            </a:rPr>
            <a:t>2021*</a:t>
          </a:r>
          <a:endParaRPr lang="en-US" sz="1200" b="1" kern="1200" dirty="0">
            <a:latin typeface="Open Sans Medium" panose="020B0604020202020204" charset="0"/>
            <a:ea typeface="Open Sans Medium" panose="020B0604020202020204" charset="0"/>
            <a:cs typeface="Open Sans Medium" panose="020B0604020202020204" charset="0"/>
          </a:endParaRPr>
        </a:p>
      </dsp:txBody>
      <dsp:txXfrm>
        <a:off x="4104622" y="1398549"/>
        <a:ext cx="1898945" cy="523076"/>
      </dsp:txXfrm>
    </dsp:sp>
    <dsp:sp modelId="{BD1509D4-E09B-F24C-A752-B6ACFEBF9759}">
      <dsp:nvSpPr>
        <dsp:cNvPr id="0" name=""/>
        <dsp:cNvSpPr/>
      </dsp:nvSpPr>
      <dsp:spPr>
        <a:xfrm>
          <a:off x="6236456" y="1398967"/>
          <a:ext cx="1715692" cy="523076"/>
        </a:xfrm>
        <a:prstGeom prst="rect">
          <a:avLst/>
        </a:prstGeom>
        <a:solidFill>
          <a:schemeClr val="accent6">
            <a:tint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bg2"/>
              </a:solidFill>
              <a:latin typeface="Open Sans Medium" panose="020B0604020202020204" charset="0"/>
              <a:ea typeface="Open Sans Medium" panose="020B0604020202020204" charset="0"/>
              <a:cs typeface="Open Sans Medium" panose="020B0604020202020204" charset="0"/>
            </a:rPr>
            <a:t>NIST testing &amp; source code access for defendants</a:t>
          </a:r>
        </a:p>
      </dsp:txBody>
      <dsp:txXfrm>
        <a:off x="6236456" y="1398967"/>
        <a:ext cx="1715692" cy="523076"/>
      </dsp:txXfrm>
    </dsp:sp>
    <dsp:sp modelId="{B07D31AE-59D7-784D-B8F1-A76F8A200AB7}">
      <dsp:nvSpPr>
        <dsp:cNvPr id="0" name=""/>
        <dsp:cNvSpPr/>
      </dsp:nvSpPr>
      <dsp:spPr>
        <a:xfrm>
          <a:off x="4168017" y="2059441"/>
          <a:ext cx="1898791" cy="626625"/>
        </a:xfrm>
        <a:prstGeom prst="rect">
          <a:avLst/>
        </a:prstGeom>
        <a:solidFill>
          <a:schemeClr val="accent3">
            <a:lumMod val="60000"/>
            <a:lumOff val="40000"/>
          </a:schemeClr>
        </a:solidFill>
        <a:ln w="25400" cap="flat" cmpd="sng" algn="ctr">
          <a:solidFill>
            <a:schemeClr val="accent3">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Open Sans Medium" panose="020B0604020202020204" charset="0"/>
              <a:ea typeface="Open Sans Medium" panose="020B0604020202020204" charset="0"/>
              <a:cs typeface="Open Sans Medium" panose="020B0604020202020204" charset="0"/>
            </a:rPr>
            <a:t>Facial Recognition and Biometric Technology Moratorium Act of 2021</a:t>
          </a:r>
        </a:p>
      </dsp:txBody>
      <dsp:txXfrm>
        <a:off x="4168017" y="2059441"/>
        <a:ext cx="1898791" cy="626625"/>
      </dsp:txXfrm>
    </dsp:sp>
    <dsp:sp modelId="{A4A2D2F3-87A4-014A-AB11-C816885B94B7}">
      <dsp:nvSpPr>
        <dsp:cNvPr id="0" name=""/>
        <dsp:cNvSpPr/>
      </dsp:nvSpPr>
      <dsp:spPr>
        <a:xfrm>
          <a:off x="6225355" y="2104436"/>
          <a:ext cx="1715692" cy="523076"/>
        </a:xfrm>
        <a:prstGeom prst="rect">
          <a:avLst/>
        </a:prstGeom>
        <a:solidFill>
          <a:schemeClr val="accent6">
            <a:tint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bg2"/>
              </a:solidFill>
              <a:latin typeface="Open Sans Medium" panose="020B0604020202020204" charset="0"/>
              <a:ea typeface="Open Sans Medium" panose="020B0604020202020204" charset="0"/>
              <a:cs typeface="Open Sans Medium" panose="020B0604020202020204" charset="0"/>
            </a:rPr>
            <a:t>Auditing requirements</a:t>
          </a:r>
        </a:p>
      </dsp:txBody>
      <dsp:txXfrm>
        <a:off x="6225355" y="2104436"/>
        <a:ext cx="1715692" cy="523076"/>
      </dsp:txXfrm>
    </dsp:sp>
    <dsp:sp modelId="{A5880D5C-7D30-0344-96AA-9185B0A0DCD9}">
      <dsp:nvSpPr>
        <dsp:cNvPr id="0" name=""/>
        <dsp:cNvSpPr/>
      </dsp:nvSpPr>
      <dsp:spPr>
        <a:xfrm>
          <a:off x="1983477" y="1510514"/>
          <a:ext cx="1622461" cy="523076"/>
        </a:xfrm>
        <a:prstGeom prst="rect">
          <a:avLst/>
        </a:prstGeom>
        <a:solidFill>
          <a:schemeClr val="tx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latin typeface="Open Sans Medium" panose="020B0604020202020204" charset="0"/>
              <a:ea typeface="Open Sans Medium" panose="020B0604020202020204" charset="0"/>
              <a:cs typeface="Open Sans Medium" panose="020B0604020202020204" charset="0"/>
            </a:rPr>
            <a:t>Platform Accountability and Transparency Act</a:t>
          </a:r>
        </a:p>
      </dsp:txBody>
      <dsp:txXfrm>
        <a:off x="1983477" y="1510514"/>
        <a:ext cx="1622461" cy="523076"/>
      </dsp:txXfrm>
    </dsp:sp>
    <dsp:sp modelId="{5FA36962-E8B4-7341-856F-8CD1CE09D701}">
      <dsp:nvSpPr>
        <dsp:cNvPr id="0" name=""/>
        <dsp:cNvSpPr/>
      </dsp:nvSpPr>
      <dsp:spPr>
        <a:xfrm>
          <a:off x="6257267" y="2764000"/>
          <a:ext cx="1696682" cy="523076"/>
        </a:xfrm>
        <a:prstGeom prst="rect">
          <a:avLst/>
        </a:prstGeom>
        <a:solidFill>
          <a:srgbClr val="F8CE9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bg2"/>
              </a:solidFill>
              <a:latin typeface="Open Sans Medium" panose="020B0604020202020204" charset="0"/>
              <a:ea typeface="Open Sans Medium" panose="020B0604020202020204" charset="0"/>
              <a:cs typeface="Open Sans Medium" panose="020B0604020202020204" charset="0"/>
            </a:rPr>
            <a:t>Qualified data access for researchers</a:t>
          </a:r>
        </a:p>
      </dsp:txBody>
      <dsp:txXfrm>
        <a:off x="6257267" y="2764000"/>
        <a:ext cx="1696682" cy="523076"/>
      </dsp:txXfrm>
    </dsp:sp>
    <dsp:sp modelId="{E62338A7-BA06-E540-9F50-34E925A438CC}">
      <dsp:nvSpPr>
        <dsp:cNvPr id="0" name=""/>
        <dsp:cNvSpPr/>
      </dsp:nvSpPr>
      <dsp:spPr>
        <a:xfrm>
          <a:off x="6297106" y="3350280"/>
          <a:ext cx="1715692" cy="523076"/>
        </a:xfrm>
        <a:prstGeom prst="rect">
          <a:avLst/>
        </a:prstGeom>
        <a:solidFill>
          <a:srgbClr val="FBCD8F"/>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bg2"/>
              </a:solidFill>
              <a:latin typeface="Open Sans Medium" panose="020B0604020202020204" charset="0"/>
              <a:ea typeface="Open Sans Medium" panose="020B0604020202020204" charset="0"/>
              <a:cs typeface="Open Sans Medium" panose="020B0604020202020204" charset="0"/>
            </a:rPr>
            <a:t>Independent evaluation and reporting – algorithmic impact assessments</a:t>
          </a:r>
        </a:p>
      </dsp:txBody>
      <dsp:txXfrm>
        <a:off x="6297106" y="3350280"/>
        <a:ext cx="1715692" cy="5230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EACD29-B923-2540-B38A-6B2CECD4B3A8}">
      <dsp:nvSpPr>
        <dsp:cNvPr id="0" name=""/>
        <dsp:cNvSpPr/>
      </dsp:nvSpPr>
      <dsp:spPr>
        <a:xfrm>
          <a:off x="5355831" y="2908007"/>
          <a:ext cx="750790" cy="641213"/>
        </a:xfrm>
        <a:custGeom>
          <a:avLst/>
          <a:gdLst/>
          <a:ahLst/>
          <a:cxnLst/>
          <a:rect l="0" t="0" r="0" b="0"/>
          <a:pathLst>
            <a:path>
              <a:moveTo>
                <a:pt x="0" y="0"/>
              </a:moveTo>
              <a:lnTo>
                <a:pt x="375395" y="0"/>
              </a:lnTo>
              <a:lnTo>
                <a:pt x="375395" y="641213"/>
              </a:lnTo>
              <a:lnTo>
                <a:pt x="750790" y="641213"/>
              </a:lnTo>
            </a:path>
          </a:pathLst>
        </a:custGeom>
        <a:noFill/>
        <a:ln w="25400" cap="flat" cmpd="sng" algn="ctr">
          <a:solidFill>
            <a:schemeClr val="bg2"/>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Open Sans Medium" panose="020B0604020202020204" charset="0"/>
            <a:ea typeface="Open Sans Medium" panose="020B0604020202020204" charset="0"/>
            <a:cs typeface="Open Sans Medium" panose="020B0604020202020204" charset="0"/>
          </a:endParaRPr>
        </a:p>
      </dsp:txBody>
      <dsp:txXfrm>
        <a:off x="5706543" y="3203931"/>
        <a:ext cx="49367" cy="49367"/>
      </dsp:txXfrm>
    </dsp:sp>
    <dsp:sp modelId="{A29643D6-A79C-6E4A-9DC8-0D84040C8FDB}">
      <dsp:nvSpPr>
        <dsp:cNvPr id="0" name=""/>
        <dsp:cNvSpPr/>
      </dsp:nvSpPr>
      <dsp:spPr>
        <a:xfrm>
          <a:off x="2393509" y="949711"/>
          <a:ext cx="595714" cy="1958296"/>
        </a:xfrm>
        <a:custGeom>
          <a:avLst/>
          <a:gdLst/>
          <a:ahLst/>
          <a:cxnLst/>
          <a:rect l="0" t="0" r="0" b="0"/>
          <a:pathLst>
            <a:path>
              <a:moveTo>
                <a:pt x="0" y="0"/>
              </a:moveTo>
              <a:lnTo>
                <a:pt x="297857" y="0"/>
              </a:lnTo>
              <a:lnTo>
                <a:pt x="297857" y="1958296"/>
              </a:lnTo>
              <a:lnTo>
                <a:pt x="595714" y="1958296"/>
              </a:lnTo>
            </a:path>
          </a:pathLst>
        </a:custGeom>
        <a:noFill/>
        <a:ln w="25400" cap="flat" cmpd="sng" algn="ctr">
          <a:solidFill>
            <a:schemeClr val="bg2"/>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latin typeface="Open Sans Medium" panose="020B0604020202020204" charset="0"/>
            <a:ea typeface="Open Sans Medium" panose="020B0604020202020204" charset="0"/>
            <a:cs typeface="Open Sans Medium" panose="020B0604020202020204" charset="0"/>
          </a:endParaRPr>
        </a:p>
      </dsp:txBody>
      <dsp:txXfrm>
        <a:off x="2640193" y="1877686"/>
        <a:ext cx="102345" cy="102345"/>
      </dsp:txXfrm>
    </dsp:sp>
    <dsp:sp modelId="{32DBF24C-6F65-DB46-AD95-18606600F0DB}">
      <dsp:nvSpPr>
        <dsp:cNvPr id="0" name=""/>
        <dsp:cNvSpPr/>
      </dsp:nvSpPr>
      <dsp:spPr>
        <a:xfrm>
          <a:off x="5357649" y="2238667"/>
          <a:ext cx="772393" cy="502593"/>
        </a:xfrm>
        <a:custGeom>
          <a:avLst/>
          <a:gdLst/>
          <a:ahLst/>
          <a:cxnLst/>
          <a:rect l="0" t="0" r="0" b="0"/>
          <a:pathLst>
            <a:path>
              <a:moveTo>
                <a:pt x="0" y="0"/>
              </a:moveTo>
              <a:lnTo>
                <a:pt x="386196" y="0"/>
              </a:lnTo>
              <a:lnTo>
                <a:pt x="386196" y="502593"/>
              </a:lnTo>
              <a:lnTo>
                <a:pt x="772393" y="502593"/>
              </a:lnTo>
            </a:path>
          </a:pathLst>
        </a:custGeom>
        <a:noFill/>
        <a:ln w="25400" cap="flat" cmpd="sng" algn="ctr">
          <a:solidFill>
            <a:schemeClr val="bg2"/>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Open Sans Medium" panose="020B0604020202020204" charset="0"/>
            <a:ea typeface="Open Sans Medium" panose="020B0604020202020204" charset="0"/>
            <a:cs typeface="Open Sans Medium" panose="020B0604020202020204" charset="0"/>
          </a:endParaRPr>
        </a:p>
      </dsp:txBody>
      <dsp:txXfrm>
        <a:off x="5720807" y="2466925"/>
        <a:ext cx="46075" cy="46075"/>
      </dsp:txXfrm>
    </dsp:sp>
    <dsp:sp modelId="{BBFACC83-339B-8546-8BD4-D1BECBFCF368}">
      <dsp:nvSpPr>
        <dsp:cNvPr id="0" name=""/>
        <dsp:cNvSpPr/>
      </dsp:nvSpPr>
      <dsp:spPr>
        <a:xfrm>
          <a:off x="2393509" y="949711"/>
          <a:ext cx="595714" cy="1288955"/>
        </a:xfrm>
        <a:custGeom>
          <a:avLst/>
          <a:gdLst/>
          <a:ahLst/>
          <a:cxnLst/>
          <a:rect l="0" t="0" r="0" b="0"/>
          <a:pathLst>
            <a:path>
              <a:moveTo>
                <a:pt x="0" y="0"/>
              </a:moveTo>
              <a:lnTo>
                <a:pt x="297857" y="0"/>
              </a:lnTo>
              <a:lnTo>
                <a:pt x="297857" y="1288955"/>
              </a:lnTo>
              <a:lnTo>
                <a:pt x="595714" y="1288955"/>
              </a:lnTo>
            </a:path>
          </a:pathLst>
        </a:custGeom>
        <a:noFill/>
        <a:ln w="25400" cap="flat" cmpd="sng" algn="ctr">
          <a:solidFill>
            <a:schemeClr val="bg2"/>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Open Sans Medium" panose="020B0604020202020204" charset="0"/>
            <a:ea typeface="Open Sans Medium" panose="020B0604020202020204" charset="0"/>
            <a:cs typeface="Open Sans Medium" panose="020B0604020202020204" charset="0"/>
          </a:endParaRPr>
        </a:p>
      </dsp:txBody>
      <dsp:txXfrm>
        <a:off x="2655867" y="1558690"/>
        <a:ext cx="70997" cy="70997"/>
      </dsp:txXfrm>
    </dsp:sp>
    <dsp:sp modelId="{0F12FE43-AC38-0340-B6CD-1E480881387B}">
      <dsp:nvSpPr>
        <dsp:cNvPr id="0" name=""/>
        <dsp:cNvSpPr/>
      </dsp:nvSpPr>
      <dsp:spPr>
        <a:xfrm>
          <a:off x="5351920" y="1503104"/>
          <a:ext cx="754701" cy="432614"/>
        </a:xfrm>
        <a:custGeom>
          <a:avLst/>
          <a:gdLst/>
          <a:ahLst/>
          <a:cxnLst/>
          <a:rect l="0" t="0" r="0" b="0"/>
          <a:pathLst>
            <a:path>
              <a:moveTo>
                <a:pt x="0" y="0"/>
              </a:moveTo>
              <a:lnTo>
                <a:pt x="377350" y="0"/>
              </a:lnTo>
              <a:lnTo>
                <a:pt x="377350" y="432614"/>
              </a:lnTo>
              <a:lnTo>
                <a:pt x="754701" y="432614"/>
              </a:lnTo>
            </a:path>
          </a:pathLst>
        </a:custGeom>
        <a:noFill/>
        <a:ln w="25400" cap="flat" cmpd="sng" algn="ctr">
          <a:solidFill>
            <a:schemeClr val="bg2"/>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Open Sans Medium" panose="020B0604020202020204" charset="0"/>
            <a:ea typeface="Open Sans Medium" panose="020B0604020202020204" charset="0"/>
            <a:cs typeface="Open Sans Medium" panose="020B0604020202020204" charset="0"/>
          </a:endParaRPr>
        </a:p>
      </dsp:txBody>
      <dsp:txXfrm>
        <a:off x="5707523" y="1697664"/>
        <a:ext cx="43495" cy="43495"/>
      </dsp:txXfrm>
    </dsp:sp>
    <dsp:sp modelId="{9094092E-02DE-284F-B122-27493CE757F8}">
      <dsp:nvSpPr>
        <dsp:cNvPr id="0" name=""/>
        <dsp:cNvSpPr/>
      </dsp:nvSpPr>
      <dsp:spPr>
        <a:xfrm>
          <a:off x="2393509" y="949711"/>
          <a:ext cx="595735" cy="553393"/>
        </a:xfrm>
        <a:custGeom>
          <a:avLst/>
          <a:gdLst/>
          <a:ahLst/>
          <a:cxnLst/>
          <a:rect l="0" t="0" r="0" b="0"/>
          <a:pathLst>
            <a:path>
              <a:moveTo>
                <a:pt x="0" y="0"/>
              </a:moveTo>
              <a:lnTo>
                <a:pt x="297867" y="0"/>
              </a:lnTo>
              <a:lnTo>
                <a:pt x="297867" y="553393"/>
              </a:lnTo>
              <a:lnTo>
                <a:pt x="595735" y="553393"/>
              </a:lnTo>
            </a:path>
          </a:pathLst>
        </a:custGeom>
        <a:noFill/>
        <a:ln w="25400" cap="flat" cmpd="sng" algn="ctr">
          <a:solidFill>
            <a:schemeClr val="bg2"/>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Open Sans Medium" panose="020B0604020202020204" charset="0"/>
            <a:ea typeface="Open Sans Medium" panose="020B0604020202020204" charset="0"/>
            <a:cs typeface="Open Sans Medium" panose="020B0604020202020204" charset="0"/>
          </a:endParaRPr>
        </a:p>
      </dsp:txBody>
      <dsp:txXfrm>
        <a:off x="2671048" y="1206080"/>
        <a:ext cx="40655" cy="40655"/>
      </dsp:txXfrm>
    </dsp:sp>
    <dsp:sp modelId="{A665911E-A6AD-FE4B-80D5-A87256A7EB25}">
      <dsp:nvSpPr>
        <dsp:cNvPr id="0" name=""/>
        <dsp:cNvSpPr/>
      </dsp:nvSpPr>
      <dsp:spPr>
        <a:xfrm>
          <a:off x="5296456" y="561774"/>
          <a:ext cx="810165" cy="568403"/>
        </a:xfrm>
        <a:custGeom>
          <a:avLst/>
          <a:gdLst/>
          <a:ahLst/>
          <a:cxnLst/>
          <a:rect l="0" t="0" r="0" b="0"/>
          <a:pathLst>
            <a:path>
              <a:moveTo>
                <a:pt x="0" y="0"/>
              </a:moveTo>
              <a:lnTo>
                <a:pt x="405082" y="0"/>
              </a:lnTo>
              <a:lnTo>
                <a:pt x="405082" y="568403"/>
              </a:lnTo>
              <a:lnTo>
                <a:pt x="810165" y="568403"/>
              </a:lnTo>
            </a:path>
          </a:pathLst>
        </a:custGeom>
        <a:noFill/>
        <a:ln w="25400" cap="flat" cmpd="sng" algn="ctr">
          <a:solidFill>
            <a:schemeClr val="bg2"/>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Open Sans Medium" panose="020B0604020202020204" charset="0"/>
            <a:ea typeface="Open Sans Medium" panose="020B0604020202020204" charset="0"/>
            <a:cs typeface="Open Sans Medium" panose="020B0604020202020204" charset="0"/>
          </a:endParaRPr>
        </a:p>
      </dsp:txBody>
      <dsp:txXfrm>
        <a:off x="5676797" y="821234"/>
        <a:ext cx="49483" cy="49483"/>
      </dsp:txXfrm>
    </dsp:sp>
    <dsp:sp modelId="{8A845EAB-F05B-F948-8605-58E7E5102545}">
      <dsp:nvSpPr>
        <dsp:cNvPr id="0" name=""/>
        <dsp:cNvSpPr/>
      </dsp:nvSpPr>
      <dsp:spPr>
        <a:xfrm>
          <a:off x="5296456" y="322612"/>
          <a:ext cx="810165" cy="239162"/>
        </a:xfrm>
        <a:custGeom>
          <a:avLst/>
          <a:gdLst/>
          <a:ahLst/>
          <a:cxnLst/>
          <a:rect l="0" t="0" r="0" b="0"/>
          <a:pathLst>
            <a:path>
              <a:moveTo>
                <a:pt x="0" y="239162"/>
              </a:moveTo>
              <a:lnTo>
                <a:pt x="405082" y="239162"/>
              </a:lnTo>
              <a:lnTo>
                <a:pt x="405082" y="0"/>
              </a:lnTo>
              <a:lnTo>
                <a:pt x="810165" y="0"/>
              </a:lnTo>
            </a:path>
          </a:pathLst>
        </a:custGeom>
        <a:noFill/>
        <a:ln w="25400" cap="flat" cmpd="sng" algn="ctr">
          <a:solidFill>
            <a:schemeClr val="bg2"/>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Open Sans Medium" panose="020B0604020202020204" charset="0"/>
            <a:ea typeface="Open Sans Medium" panose="020B0604020202020204" charset="0"/>
            <a:cs typeface="Open Sans Medium" panose="020B0604020202020204" charset="0"/>
          </a:endParaRPr>
        </a:p>
      </dsp:txBody>
      <dsp:txXfrm>
        <a:off x="5680420" y="421075"/>
        <a:ext cx="42236" cy="42236"/>
      </dsp:txXfrm>
    </dsp:sp>
    <dsp:sp modelId="{A2DC10AE-D7FB-BB41-A461-C1C94D0FCF22}">
      <dsp:nvSpPr>
        <dsp:cNvPr id="0" name=""/>
        <dsp:cNvSpPr/>
      </dsp:nvSpPr>
      <dsp:spPr>
        <a:xfrm>
          <a:off x="2393509" y="561774"/>
          <a:ext cx="588844" cy="387936"/>
        </a:xfrm>
        <a:custGeom>
          <a:avLst/>
          <a:gdLst/>
          <a:ahLst/>
          <a:cxnLst/>
          <a:rect l="0" t="0" r="0" b="0"/>
          <a:pathLst>
            <a:path>
              <a:moveTo>
                <a:pt x="0" y="387936"/>
              </a:moveTo>
              <a:lnTo>
                <a:pt x="294422" y="387936"/>
              </a:lnTo>
              <a:lnTo>
                <a:pt x="294422" y="0"/>
              </a:lnTo>
              <a:lnTo>
                <a:pt x="588844" y="0"/>
              </a:lnTo>
            </a:path>
          </a:pathLst>
        </a:custGeom>
        <a:noFill/>
        <a:ln w="25400" cap="flat" cmpd="sng" algn="ctr">
          <a:solidFill>
            <a:schemeClr val="bg2"/>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Open Sans Medium" panose="020B0604020202020204" charset="0"/>
            <a:ea typeface="Open Sans Medium" panose="020B0604020202020204" charset="0"/>
            <a:cs typeface="Open Sans Medium" panose="020B0604020202020204" charset="0"/>
          </a:endParaRPr>
        </a:p>
      </dsp:txBody>
      <dsp:txXfrm>
        <a:off x="2670302" y="738114"/>
        <a:ext cx="35257" cy="35257"/>
      </dsp:txXfrm>
    </dsp:sp>
    <dsp:sp modelId="{8469BD15-AF02-6341-98E7-5AE296C27122}">
      <dsp:nvSpPr>
        <dsp:cNvPr id="0" name=""/>
        <dsp:cNvSpPr/>
      </dsp:nvSpPr>
      <dsp:spPr>
        <a:xfrm rot="16200000">
          <a:off x="408701" y="-162635"/>
          <a:ext cx="1744921" cy="2224693"/>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Open Sans Medium" panose="020B0604020202020204" charset="0"/>
              <a:ea typeface="Open Sans Medium" panose="020B0604020202020204" charset="0"/>
              <a:cs typeface="Open Sans Medium" panose="020B0604020202020204" charset="0"/>
            </a:rPr>
            <a:t>INDUSTRY DEMAND - USMCA Article 19.11: Cross-Border Transfer of Information by Electronic Means &amp; Article 19.12: Location of Computing Facilities</a:t>
          </a:r>
        </a:p>
      </dsp:txBody>
      <dsp:txXfrm>
        <a:off x="408701" y="-162635"/>
        <a:ext cx="1744921" cy="2224693"/>
      </dsp:txXfrm>
    </dsp:sp>
    <dsp:sp modelId="{3A79354A-4140-E24F-9D35-0A436EBF096E}">
      <dsp:nvSpPr>
        <dsp:cNvPr id="0" name=""/>
        <dsp:cNvSpPr/>
      </dsp:nvSpPr>
      <dsp:spPr>
        <a:xfrm>
          <a:off x="2982353" y="9988"/>
          <a:ext cx="2314102" cy="1103572"/>
        </a:xfrm>
        <a:prstGeom prst="rect">
          <a:avLst/>
        </a:prstGeom>
        <a:solidFill>
          <a:schemeClr val="tx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Open Sans Medium" panose="020B0604020202020204" charset="0"/>
              <a:ea typeface="Open Sans Medium" panose="020B0604020202020204" charset="0"/>
              <a:cs typeface="Open Sans Medium" panose="020B0604020202020204" charset="0"/>
            </a:rPr>
            <a:t>Data Brokers Law passed 2024 that forbids sale/movement of US data to countries of concern</a:t>
          </a:r>
        </a:p>
      </dsp:txBody>
      <dsp:txXfrm>
        <a:off x="2982353" y="9988"/>
        <a:ext cx="2314102" cy="1103572"/>
      </dsp:txXfrm>
    </dsp:sp>
    <dsp:sp modelId="{C655AE13-8125-3F40-A398-ECB79A9BC66B}">
      <dsp:nvSpPr>
        <dsp:cNvPr id="0" name=""/>
        <dsp:cNvSpPr/>
      </dsp:nvSpPr>
      <dsp:spPr>
        <a:xfrm>
          <a:off x="6106621" y="395"/>
          <a:ext cx="2113741" cy="644433"/>
        </a:xfrm>
        <a:prstGeom prst="rect">
          <a:avLst/>
        </a:prstGeom>
        <a:solidFill>
          <a:srgbClr val="F8CE9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bg2"/>
              </a:solidFill>
              <a:latin typeface="Open Sans Medium" panose="020B0604020202020204" charset="0"/>
              <a:ea typeface="Open Sans Medium" panose="020B0604020202020204" charset="0"/>
              <a:cs typeface="Open Sans Medium" panose="020B0604020202020204" charset="0"/>
            </a:rPr>
            <a:t>Individual rights (access, control, delete) </a:t>
          </a:r>
        </a:p>
      </dsp:txBody>
      <dsp:txXfrm>
        <a:off x="6106621" y="395"/>
        <a:ext cx="2113741" cy="644433"/>
      </dsp:txXfrm>
    </dsp:sp>
    <dsp:sp modelId="{674813EC-435C-AE40-8E6A-9D2A2BC700ED}">
      <dsp:nvSpPr>
        <dsp:cNvPr id="0" name=""/>
        <dsp:cNvSpPr/>
      </dsp:nvSpPr>
      <dsp:spPr>
        <a:xfrm>
          <a:off x="6106621" y="807960"/>
          <a:ext cx="2113741" cy="644433"/>
        </a:xfrm>
        <a:prstGeom prst="rect">
          <a:avLst/>
        </a:prstGeom>
        <a:solidFill>
          <a:srgbClr val="F8CE9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bg2"/>
              </a:solidFill>
              <a:latin typeface="Open Sans Medium" panose="020B0604020202020204" charset="0"/>
              <a:ea typeface="Open Sans Medium" panose="020B0604020202020204" charset="0"/>
              <a:cs typeface="Open Sans Medium" panose="020B0604020202020204" charset="0"/>
            </a:rPr>
            <a:t>Data controller obligations</a:t>
          </a:r>
        </a:p>
      </dsp:txBody>
      <dsp:txXfrm>
        <a:off x="6106621" y="807960"/>
        <a:ext cx="2113741" cy="644433"/>
      </dsp:txXfrm>
    </dsp:sp>
    <dsp:sp modelId="{5A494F1D-3455-294D-8580-13AAE18D612A}">
      <dsp:nvSpPr>
        <dsp:cNvPr id="0" name=""/>
        <dsp:cNvSpPr/>
      </dsp:nvSpPr>
      <dsp:spPr>
        <a:xfrm>
          <a:off x="2989244" y="1180887"/>
          <a:ext cx="2362676" cy="644433"/>
        </a:xfrm>
        <a:prstGeom prst="rect">
          <a:avLst/>
        </a:prstGeom>
        <a:solidFill>
          <a:schemeClr val="tx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Open Sans Medium" panose="020B0604020202020204" charset="0"/>
              <a:ea typeface="Open Sans Medium" panose="020B0604020202020204" charset="0"/>
              <a:cs typeface="Open Sans Medium" panose="020B0604020202020204" charset="0"/>
            </a:rPr>
            <a:t>U.S. government  requirement that cloud computing contractors store data in U.S.</a:t>
          </a:r>
        </a:p>
      </dsp:txBody>
      <dsp:txXfrm>
        <a:off x="2989244" y="1180887"/>
        <a:ext cx="2362676" cy="644433"/>
      </dsp:txXfrm>
    </dsp:sp>
    <dsp:sp modelId="{A8778FB9-F80B-804E-B14F-F2FF7143C3F2}">
      <dsp:nvSpPr>
        <dsp:cNvPr id="0" name=""/>
        <dsp:cNvSpPr/>
      </dsp:nvSpPr>
      <dsp:spPr>
        <a:xfrm>
          <a:off x="6106621" y="1613502"/>
          <a:ext cx="2113741" cy="644433"/>
        </a:xfrm>
        <a:prstGeom prst="rect">
          <a:avLst/>
        </a:prstGeom>
        <a:solidFill>
          <a:srgbClr val="F8CE9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bg2"/>
              </a:solidFill>
              <a:latin typeface="Open Sans Medium" panose="020B0604020202020204" charset="0"/>
              <a:ea typeface="Open Sans Medium" panose="020B0604020202020204" charset="0"/>
              <a:cs typeface="Open Sans Medium" panose="020B0604020202020204" charset="0"/>
            </a:rPr>
            <a:t> Data storage security for sensitive infrastructure </a:t>
          </a:r>
        </a:p>
      </dsp:txBody>
      <dsp:txXfrm>
        <a:off x="6106621" y="1613502"/>
        <a:ext cx="2113741" cy="644433"/>
      </dsp:txXfrm>
    </dsp:sp>
    <dsp:sp modelId="{A5880D5C-7D30-0344-96AA-9185B0A0DCD9}">
      <dsp:nvSpPr>
        <dsp:cNvPr id="0" name=""/>
        <dsp:cNvSpPr/>
      </dsp:nvSpPr>
      <dsp:spPr>
        <a:xfrm>
          <a:off x="2989223" y="1916450"/>
          <a:ext cx="2368425" cy="644433"/>
        </a:xfrm>
        <a:prstGeom prst="rect">
          <a:avLst/>
        </a:prstGeom>
        <a:solidFill>
          <a:schemeClr val="tx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Open Sans Medium" panose="020B0604020202020204" charset="0"/>
              <a:ea typeface="Open Sans Medium" panose="020B0604020202020204" charset="0"/>
              <a:cs typeface="Open Sans Medium" panose="020B0604020202020204" charset="0"/>
            </a:rPr>
            <a:t>Bills: My Body, My Data and Fourth Amendment Is Not For Sale Act</a:t>
          </a:r>
        </a:p>
      </dsp:txBody>
      <dsp:txXfrm>
        <a:off x="2989223" y="1916450"/>
        <a:ext cx="2368425" cy="644433"/>
      </dsp:txXfrm>
    </dsp:sp>
    <dsp:sp modelId="{5FA36962-E8B4-7341-856F-8CD1CE09D701}">
      <dsp:nvSpPr>
        <dsp:cNvPr id="0" name=""/>
        <dsp:cNvSpPr/>
      </dsp:nvSpPr>
      <dsp:spPr>
        <a:xfrm>
          <a:off x="6130042" y="2419043"/>
          <a:ext cx="2090320" cy="644433"/>
        </a:xfrm>
        <a:prstGeom prst="rect">
          <a:avLst/>
        </a:prstGeom>
        <a:solidFill>
          <a:srgbClr val="F8CE9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bg2"/>
              </a:solidFill>
              <a:latin typeface="Open Sans Medium" panose="020B0604020202020204" charset="0"/>
              <a:ea typeface="Open Sans Medium" panose="020B0604020202020204" charset="0"/>
              <a:cs typeface="Open Sans Medium" panose="020B0604020202020204" charset="0"/>
            </a:rPr>
            <a:t>Data brokers obligations</a:t>
          </a:r>
        </a:p>
      </dsp:txBody>
      <dsp:txXfrm>
        <a:off x="6130042" y="2419043"/>
        <a:ext cx="2090320" cy="644433"/>
      </dsp:txXfrm>
    </dsp:sp>
    <dsp:sp modelId="{2F4DA4F9-3022-5649-B6E2-E7D1183C5D48}">
      <dsp:nvSpPr>
        <dsp:cNvPr id="0" name=""/>
        <dsp:cNvSpPr/>
      </dsp:nvSpPr>
      <dsp:spPr>
        <a:xfrm>
          <a:off x="2989223" y="2585791"/>
          <a:ext cx="2366608" cy="644433"/>
        </a:xfrm>
        <a:prstGeom prst="rect">
          <a:avLst/>
        </a:prstGeom>
        <a:solidFill>
          <a:schemeClr val="tx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Open Sans Medium" panose="020B0604020202020204" charset="0"/>
              <a:ea typeface="Open Sans Medium" panose="020B0604020202020204" charset="0"/>
              <a:cs typeface="Open Sans Medium" panose="020B0604020202020204" charset="0"/>
            </a:rPr>
            <a:t>American Data Privacy and Protection Act </a:t>
          </a:r>
        </a:p>
      </dsp:txBody>
      <dsp:txXfrm>
        <a:off x="2989223" y="2585791"/>
        <a:ext cx="2366608" cy="644433"/>
      </dsp:txXfrm>
    </dsp:sp>
    <dsp:sp modelId="{827C9D94-AE3E-C940-985A-2BBC2BCC601B}">
      <dsp:nvSpPr>
        <dsp:cNvPr id="0" name=""/>
        <dsp:cNvSpPr/>
      </dsp:nvSpPr>
      <dsp:spPr>
        <a:xfrm>
          <a:off x="6106621" y="3227004"/>
          <a:ext cx="2113741" cy="644433"/>
        </a:xfrm>
        <a:prstGeom prst="rect">
          <a:avLst/>
        </a:prstGeom>
        <a:solidFill>
          <a:srgbClr val="F8CE9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bg2"/>
              </a:solidFill>
              <a:latin typeface="Open Sans Medium" panose="020B0604020202020204" charset="0"/>
              <a:ea typeface="Open Sans Medium" panose="020B0604020202020204" charset="0"/>
              <a:cs typeface="Open Sans Medium" panose="020B0604020202020204" charset="0"/>
            </a:rPr>
            <a:t>Data security/export controls</a:t>
          </a:r>
        </a:p>
      </dsp:txBody>
      <dsp:txXfrm>
        <a:off x="6106621" y="3227004"/>
        <a:ext cx="2113741" cy="644433"/>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4896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57edb90276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157edb90276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096295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57edb90276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157edb90276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538428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57edb90276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157edb90276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411415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57edb90276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157edb90276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74809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57edb90276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157edb90276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64439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20996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157edb90276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157edb90276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8939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157edb90276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157edb90276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29928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157edb90276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157edb90276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157edb90276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157edb90276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57edb90276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157edb90276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3559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57edb90276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157edb90276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49922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8246400" y="4245875"/>
            <a:ext cx="897600" cy="897600"/>
          </a:xfrm>
          <a:prstGeom prst="round1Rect">
            <a:avLst>
              <a:gd name="adj" fmla="val 16667"/>
            </a:avLst>
          </a:prstGeom>
          <a:solidFill>
            <a:schemeClr val="lt1">
              <a:alpha val="680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3" name="Google Shape;13;p2"/>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4" name="Google Shape;14;p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4"/>
        </a:solidFill>
        <a:effectLst/>
      </p:bgPr>
    </p:bg>
    <p:spTree>
      <p:nvGrpSpPr>
        <p:cNvPr id="1" name="Shape 57"/>
        <p:cNvGrpSpPr/>
        <p:nvPr/>
      </p:nvGrpSpPr>
      <p:grpSpPr>
        <a:xfrm>
          <a:off x="0" y="0"/>
          <a:ext cx="0" cy="0"/>
          <a:chOff x="0" y="0"/>
          <a:chExt cx="0" cy="0"/>
        </a:xfrm>
      </p:grpSpPr>
      <p:sp>
        <p:nvSpPr>
          <p:cNvPr id="58" name="Google Shape;58;p11"/>
          <p:cNvSpPr txBox="1">
            <a:spLocks noGrp="1"/>
          </p:cNvSpPr>
          <p:nvPr>
            <p:ph type="title" hasCustomPrompt="1"/>
          </p:nvPr>
        </p:nvSpPr>
        <p:spPr>
          <a:xfrm>
            <a:off x="475500" y="1258525"/>
            <a:ext cx="8222100" cy="19635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a:spLocks noGrp="1"/>
          </p:cNvSpPr>
          <p:nvPr>
            <p:ph type="body" idx="1"/>
          </p:nvPr>
        </p:nvSpPr>
        <p:spPr>
          <a:xfrm>
            <a:off x="475500" y="3304625"/>
            <a:ext cx="82221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60" name="Google Shape;60;p1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61"/>
        <p:cNvGrpSpPr/>
        <p:nvPr/>
      </p:nvGrpSpPr>
      <p:grpSpPr>
        <a:xfrm>
          <a:off x="0" y="0"/>
          <a:ext cx="0" cy="0"/>
          <a:chOff x="0" y="0"/>
          <a:chExt cx="0" cy="0"/>
        </a:xfrm>
      </p:grpSpPr>
      <p:sp>
        <p:nvSpPr>
          <p:cNvPr id="62" name="Google Shape;62;p1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205979"/>
            <a:ext cx="7772400" cy="857250"/>
          </a:xfrm>
        </p:spPr>
        <p:txBody>
          <a:bodyPr/>
          <a:lstStyle/>
          <a:p>
            <a:r>
              <a:rPr lang="en-US"/>
              <a:t>Click to edit Master title style</a:t>
            </a:r>
          </a:p>
        </p:txBody>
      </p:sp>
      <p:sp>
        <p:nvSpPr>
          <p:cNvPr id="3" name="SmartArt Placeholder 2"/>
          <p:cNvSpPr>
            <a:spLocks noGrp="1"/>
          </p:cNvSpPr>
          <p:nvPr>
            <p:ph type="dgm" idx="1"/>
          </p:nvPr>
        </p:nvSpPr>
        <p:spPr>
          <a:xfrm>
            <a:off x="914400" y="1085850"/>
            <a:ext cx="7772400" cy="3429000"/>
          </a:xfrm>
        </p:spPr>
        <p:txBody>
          <a:bodyPr/>
          <a:lstStyle/>
          <a:p>
            <a:pPr lvl="0"/>
            <a:endParaRPr lang="en-US" noProof="0"/>
          </a:p>
        </p:txBody>
      </p:sp>
      <p:sp>
        <p:nvSpPr>
          <p:cNvPr id="4" name="Date Placeholder 13"/>
          <p:cNvSpPr>
            <a:spLocks noGrp="1"/>
          </p:cNvSpPr>
          <p:nvPr>
            <p:ph type="dt" sz="half" idx="10"/>
          </p:nvPr>
        </p:nvSpPr>
        <p:spPr/>
        <p:txBody>
          <a:bodyPr/>
          <a:lstStyle>
            <a:lvl1pPr>
              <a:defRPr/>
            </a:lvl1pPr>
          </a:lstStyle>
          <a:p>
            <a:pPr>
              <a:defRPr/>
            </a:pPr>
            <a:fld id="{B07AE652-7B92-458D-9393-27D0610C83D3}" type="datetimeFigureOut">
              <a:rPr lang="en-US"/>
              <a:pPr>
                <a:defRPr/>
              </a:pPr>
              <a:t>9/16/2025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BC411CE4-62DF-4B92-8524-4C35BADBA668}" type="slidenum">
              <a:rPr lang="en-US"/>
              <a:pPr>
                <a:defRPr/>
              </a:pPr>
              <a:t>‹#›</a:t>
            </a:fld>
            <a:endParaRPr lang="en-US"/>
          </a:p>
        </p:txBody>
      </p:sp>
    </p:spTree>
    <p:extLst>
      <p:ext uri="{BB962C8B-B14F-4D97-AF65-F5344CB8AC3E}">
        <p14:creationId xmlns:p14="http://schemas.microsoft.com/office/powerpoint/2010/main" val="1219159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7" name="Google Shape;17;p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3" name="Google Shape;23;p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8" name="Google Shape;28;p5"/>
          <p:cNvSpPr txBox="1">
            <a:spLocks noGrp="1"/>
          </p:cNvSpPr>
          <p:nvPr>
            <p:ph type="body" idx="1"/>
          </p:nvPr>
        </p:nvSpPr>
        <p:spPr>
          <a:xfrm>
            <a:off x="471900" y="1919075"/>
            <a:ext cx="3999900" cy="2710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9" name="Google Shape;29;p5"/>
          <p:cNvSpPr txBox="1">
            <a:spLocks noGrp="1"/>
          </p:cNvSpPr>
          <p:nvPr>
            <p:ph type="body" idx="2"/>
          </p:nvPr>
        </p:nvSpPr>
        <p:spPr>
          <a:xfrm>
            <a:off x="4694250" y="1919075"/>
            <a:ext cx="3999900" cy="2710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0" name="Google Shape;30;p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p:nvPr/>
        </p:nvSpPr>
        <p:spPr>
          <a:xfrm rot="10800000" flipH="1">
            <a:off x="0" y="656400"/>
            <a:ext cx="9144000" cy="448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rm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35" name="Google Shape;35;p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txBox="1"/>
          <p:nvPr/>
        </p:nvSpPr>
        <p:spPr>
          <a:xfrm rot="10800000" flipH="1">
            <a:off x="3276600" y="25"/>
            <a:ext cx="58674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7"/>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226075" y="1465800"/>
            <a:ext cx="2808000" cy="31635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Clr>
                <a:schemeClr val="lt1"/>
              </a:buClr>
              <a:buSzPts val="1200"/>
              <a:buChar char="●"/>
              <a:defRPr sz="1200">
                <a:solidFill>
                  <a:schemeClr val="lt1"/>
                </a:solidFill>
              </a:defRPr>
            </a:lvl1pPr>
            <a:lvl2pPr marL="914400" lvl="1" indent="-304800">
              <a:spcBef>
                <a:spcPts val="0"/>
              </a:spcBef>
              <a:spcAft>
                <a:spcPts val="0"/>
              </a:spcAft>
              <a:buClr>
                <a:schemeClr val="lt1"/>
              </a:buClr>
              <a:buSzPts val="1200"/>
              <a:buChar char="○"/>
              <a:defRPr sz="1200">
                <a:solidFill>
                  <a:schemeClr val="lt1"/>
                </a:solidFill>
              </a:defRPr>
            </a:lvl2pPr>
            <a:lvl3pPr marL="1371600" lvl="2" indent="-304800">
              <a:spcBef>
                <a:spcPts val="0"/>
              </a:spcBef>
              <a:spcAft>
                <a:spcPts val="0"/>
              </a:spcAft>
              <a:buClr>
                <a:schemeClr val="lt1"/>
              </a:buClr>
              <a:buSzPts val="1200"/>
              <a:buChar char="■"/>
              <a:defRPr sz="1200">
                <a:solidFill>
                  <a:schemeClr val="lt1"/>
                </a:solidFill>
              </a:defRPr>
            </a:lvl3pPr>
            <a:lvl4pPr marL="1828800" lvl="3" indent="-304800">
              <a:spcBef>
                <a:spcPts val="0"/>
              </a:spcBef>
              <a:spcAft>
                <a:spcPts val="0"/>
              </a:spcAft>
              <a:buClr>
                <a:schemeClr val="lt1"/>
              </a:buClr>
              <a:buSzPts val="1200"/>
              <a:buChar char="●"/>
              <a:defRPr sz="1200">
                <a:solidFill>
                  <a:schemeClr val="lt1"/>
                </a:solidFill>
              </a:defRPr>
            </a:lvl4pPr>
            <a:lvl5pPr marL="2286000" lvl="4" indent="-304800">
              <a:spcBef>
                <a:spcPts val="0"/>
              </a:spcBef>
              <a:spcAft>
                <a:spcPts val="0"/>
              </a:spcAft>
              <a:buClr>
                <a:schemeClr val="lt1"/>
              </a:buClr>
              <a:buSzPts val="1200"/>
              <a:buChar char="○"/>
              <a:defRPr sz="1200">
                <a:solidFill>
                  <a:schemeClr val="lt1"/>
                </a:solidFill>
              </a:defRPr>
            </a:lvl5pPr>
            <a:lvl6pPr marL="2743200" lvl="5" indent="-304800">
              <a:spcBef>
                <a:spcPts val="0"/>
              </a:spcBef>
              <a:spcAft>
                <a:spcPts val="0"/>
              </a:spcAft>
              <a:buClr>
                <a:schemeClr val="lt1"/>
              </a:buClr>
              <a:buSzPts val="1200"/>
              <a:buChar char="■"/>
              <a:defRPr sz="1200">
                <a:solidFill>
                  <a:schemeClr val="lt1"/>
                </a:solidFill>
              </a:defRPr>
            </a:lvl6pPr>
            <a:lvl7pPr marL="3200400" lvl="6" indent="-304800">
              <a:spcBef>
                <a:spcPts val="0"/>
              </a:spcBef>
              <a:spcAft>
                <a:spcPts val="0"/>
              </a:spcAft>
              <a:buClr>
                <a:schemeClr val="lt1"/>
              </a:buClr>
              <a:buSzPts val="1200"/>
              <a:buChar char="●"/>
              <a:defRPr sz="1200">
                <a:solidFill>
                  <a:schemeClr val="lt1"/>
                </a:solidFill>
              </a:defRPr>
            </a:lvl7pPr>
            <a:lvl8pPr marL="3657600" lvl="7" indent="-304800">
              <a:spcBef>
                <a:spcPts val="0"/>
              </a:spcBef>
              <a:spcAft>
                <a:spcPts val="0"/>
              </a:spcAft>
              <a:buClr>
                <a:schemeClr val="lt1"/>
              </a:buClr>
              <a:buSzPts val="1200"/>
              <a:buChar char="○"/>
              <a:defRPr sz="1200">
                <a:solidFill>
                  <a:schemeClr val="lt1"/>
                </a:solidFill>
              </a:defRPr>
            </a:lvl8pPr>
            <a:lvl9pPr marL="4114800" lvl="8" indent="-304800">
              <a:spcBef>
                <a:spcPts val="0"/>
              </a:spcBef>
              <a:spcAft>
                <a:spcPts val="0"/>
              </a:spcAft>
              <a:buClr>
                <a:schemeClr val="lt1"/>
              </a:buClr>
              <a:buSzPts val="1200"/>
              <a:buChar char="■"/>
              <a:defRPr sz="1200">
                <a:solidFill>
                  <a:schemeClr val="lt1"/>
                </a:solidFill>
              </a:defRPr>
            </a:lvl9pPr>
          </a:lstStyle>
          <a:p>
            <a:endParaRPr/>
          </a:p>
        </p:txBody>
      </p:sp>
      <p:sp>
        <p:nvSpPr>
          <p:cNvPr id="41" name="Google Shape;41;p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488250"/>
            <a:ext cx="62271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sp>
        <p:nvSpPr>
          <p:cNvPr id="44" name="Google Shape;44;p8"/>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a:endParaRPr/>
          </a:p>
        </p:txBody>
      </p:sp>
      <p:sp>
        <p:nvSpPr>
          <p:cNvPr id="49" name="Google Shape;49;p9"/>
          <p:cNvSpPr txBox="1">
            <a:spLocks noGrp="1"/>
          </p:cNvSpPr>
          <p:nvPr>
            <p:ph type="subTitle" idx="1"/>
          </p:nvPr>
        </p:nvSpPr>
        <p:spPr>
          <a:xfrm>
            <a:off x="265500" y="2779467"/>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p:nvPr/>
        </p:nvSpPr>
        <p:spPr>
          <a:xfrm rot="10800000" flipH="1">
            <a:off x="0" y="0"/>
            <a:ext cx="9144000" cy="469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0"/>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0"/>
          <p:cNvSpPr txBox="1">
            <a:spLocks noGrp="1"/>
          </p:cNvSpPr>
          <p:nvPr>
            <p:ph type="body" idx="1"/>
          </p:nvPr>
        </p:nvSpPr>
        <p:spPr>
          <a:xfrm>
            <a:off x="57150" y="4696825"/>
            <a:ext cx="8382000" cy="4467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lt1"/>
              </a:buClr>
              <a:buSzPts val="1200"/>
              <a:buNone/>
              <a:defRPr sz="1200">
                <a:solidFill>
                  <a:schemeClr val="lt1"/>
                </a:solidFill>
              </a:defRPr>
            </a:lvl1pPr>
          </a:lstStyle>
          <a:p>
            <a:endParaRPr/>
          </a:p>
        </p:txBody>
      </p:sp>
      <p:sp>
        <p:nvSpPr>
          <p:cNvPr id="56" name="Google Shape;56;p1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rm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marL="914400" lvl="1"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2pPr>
            <a:lvl3pPr marL="1371600" lvl="2"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3pPr>
            <a:lvl4pPr marL="1828800" lvl="3"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4pPr>
            <a:lvl5pPr marL="2286000" lvl="4"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5pPr>
            <a:lvl6pPr marL="2743200" lvl="5"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6pPr>
            <a:lvl7pPr marL="3200400" lvl="6"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7pPr>
            <a:lvl8pPr marL="3657600" lvl="7"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8pPr>
            <a:lvl9pPr marL="4114800" lvl="8"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LWallach@RethinkTrade.org"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hyperlink" Target="https://x.com/WallachLori/"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png"/><Relationship Id="rId7" Type="http://schemas.openxmlformats.org/officeDocument/2006/relationships/diagramColors" Target="../diagrams/colors2.xml"/><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hyperlink" Target="https://rethinktrade.org/wp-content/uploads/2023/07/AELP_RethinkTrade_AIAccountability.pdf" TargetMode="External"/><Relationship Id="rId4" Type="http://schemas.openxmlformats.org/officeDocument/2006/relationships/diagramData" Target="../diagrams/data2.xml"/><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hyperlink" Target="https://www.citizen.org/article/wto-general-exceptions-trade-laws-faulty-ivory-tower/" TargetMode="External"/></Relationships>
</file>

<file path=ppt/slides/_rels/slide1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png"/><Relationship Id="rId7" Type="http://schemas.openxmlformats.org/officeDocument/2006/relationships/diagramColors" Target="../diagrams/colors3.xml"/><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openxmlformats.org/officeDocument/2006/relationships/hyperlink" Target="https://rethinktrade.org/wp-content/uploads/2025/05/Digital_Heist_report_updated.pdf" TargetMode="External"/><Relationship Id="rId4" Type="http://schemas.openxmlformats.org/officeDocument/2006/relationships/diagramData" Target="../diagrams/data3.xml"/><Relationship Id="rId9"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hyperlink" Target="https://rethinktrade.org/ustr-advisor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sociology.wisc.edu/2023/02/07/regulatory-captures-third-face-of-power-by-wendy-li-2023/" TargetMode="External"/><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hyperlink" Target="https://prospect.org/power/2023-04-18-big-tech-lobbyists-took-over-washington/" TargetMode="External"/><Relationship Id="rId5" Type="http://schemas.openxmlformats.org/officeDocument/2006/relationships/hyperlink" Target="https://ustr.gov/sites/default/files/files/agreements/FTA/USMCA/Text/19-Digital-Trade.pdf" TargetMode="Externa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4.png"/><Relationship Id="rId4" Type="http://schemas.openxmlformats.org/officeDocument/2006/relationships/hyperlink" Target="https://rethinktrade.org/reports/international-preemption-by-trade-agreement/"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1.xml"/><Relationship Id="rId5" Type="http://schemas.openxmlformats.org/officeDocument/2006/relationships/hyperlink" Target="https://rethinktrade.org/reports/digital-trade-doublespeak-big-techs-hijack-of-trade-lingo-to-attack-anti-monopoly-and-competition-policies/" TargetMode="Externa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1.xml"/><Relationship Id="rId5" Type="http://schemas.openxmlformats.org/officeDocument/2006/relationships/image" Target="../media/image6.png"/><Relationship Id="rId4" Type="http://schemas.openxmlformats.org/officeDocument/2006/relationships/hyperlink" Target="https://www.euractiv.com/section/artificial-intelligence/news/how-trade-commitments-narrowed-eu-rules-to-access-ais-source-codes/"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48" name="Rectangle 19"/>
          <p:cNvSpPr>
            <a:spLocks noChangeArrowheads="1"/>
          </p:cNvSpPr>
          <p:nvPr/>
        </p:nvSpPr>
        <p:spPr bwMode="auto">
          <a:xfrm>
            <a:off x="1885951" y="2000250"/>
            <a:ext cx="5622131" cy="452438"/>
          </a:xfrm>
          <a:prstGeom prst="rect">
            <a:avLst/>
          </a:prstGeom>
          <a:noFill/>
          <a:ln w="9525" algn="ctr">
            <a:noFill/>
            <a:miter lim="800000"/>
            <a:headEnd/>
            <a:tailEnd/>
          </a:ln>
        </p:spPr>
        <p:txBody>
          <a:bodyPr wrap="none" anchor="b"/>
          <a:lstStyle/>
          <a:p>
            <a:pPr>
              <a:lnSpc>
                <a:spcPct val="90000"/>
              </a:lnSpc>
            </a:pPr>
            <a:endParaRPr lang="en-US" sz="1800">
              <a:solidFill>
                <a:schemeClr val="tx2"/>
              </a:solidFill>
            </a:endParaRPr>
          </a:p>
        </p:txBody>
      </p:sp>
      <p:sp>
        <p:nvSpPr>
          <p:cNvPr id="7" name="Rectangle 8">
            <a:extLst>
              <a:ext uri="{FF2B5EF4-FFF2-40B4-BE49-F238E27FC236}">
                <a16:creationId xmlns:a16="http://schemas.microsoft.com/office/drawing/2014/main" id="{5C57D8AB-92D5-4A89-BFBE-9472080528E7}"/>
              </a:ext>
            </a:extLst>
          </p:cNvPr>
          <p:cNvSpPr>
            <a:spLocks noChangeArrowheads="1"/>
          </p:cNvSpPr>
          <p:nvPr/>
        </p:nvSpPr>
        <p:spPr bwMode="auto">
          <a:xfrm>
            <a:off x="0" y="-1"/>
            <a:ext cx="9144000" cy="1541206"/>
          </a:xfrm>
          <a:prstGeom prst="rect">
            <a:avLst/>
          </a:prstGeom>
          <a:solidFill>
            <a:srgbClr val="002776"/>
          </a:solidFill>
          <a:ln w="9525">
            <a:noFill/>
            <a:miter lim="800000"/>
            <a:headEnd/>
            <a:tailEnd/>
          </a:ln>
        </p:spPr>
        <p:txBody>
          <a:bodyPr anchor="ctr"/>
          <a:lstStyle/>
          <a:p>
            <a:pPr eaLnBrk="0" hangingPunct="0"/>
            <a:r>
              <a:rPr lang="en-US" sz="3400" b="1"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              </a:t>
            </a:r>
            <a:r>
              <a:rPr lang="en-US" sz="3300" b="1"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25 Years of IPD Conference</a:t>
            </a:r>
          </a:p>
        </p:txBody>
      </p:sp>
      <p:sp>
        <p:nvSpPr>
          <p:cNvPr id="15" name="TextBox 14">
            <a:extLst>
              <a:ext uri="{FF2B5EF4-FFF2-40B4-BE49-F238E27FC236}">
                <a16:creationId xmlns:a16="http://schemas.microsoft.com/office/drawing/2014/main" id="{279CA854-716A-434F-84FD-D789AB9C5D65}"/>
              </a:ext>
            </a:extLst>
          </p:cNvPr>
          <p:cNvSpPr txBox="1"/>
          <p:nvPr/>
        </p:nvSpPr>
        <p:spPr>
          <a:xfrm>
            <a:off x="-82501" y="3655438"/>
            <a:ext cx="9143999" cy="1261884"/>
          </a:xfrm>
          <a:prstGeom prst="rect">
            <a:avLst/>
          </a:prstGeom>
          <a:noFill/>
        </p:spPr>
        <p:txBody>
          <a:bodyPr wrap="square">
            <a:spAutoFit/>
          </a:bodyPr>
          <a:lstStyle/>
          <a:p>
            <a:pPr marL="0" marR="0" algn="ctr">
              <a:spcBef>
                <a:spcPts val="0"/>
              </a:spcBef>
            </a:pPr>
            <a:r>
              <a:rPr lang="en-US" sz="2000" b="1" dirty="0">
                <a:effectLst/>
                <a:latin typeface="Roboto" panose="02000000000000000000" pitchFamily="2" charset="0"/>
                <a:ea typeface="Roboto" panose="02000000000000000000" pitchFamily="2" charset="0"/>
                <a:cs typeface="Roboto" panose="02000000000000000000" pitchFamily="2" charset="0"/>
              </a:rPr>
              <a:t>Lori Wallach</a:t>
            </a:r>
          </a:p>
          <a:p>
            <a:pPr marL="0" marR="0" algn="ctr">
              <a:spcBef>
                <a:spcPts val="0"/>
              </a:spcBef>
            </a:pPr>
            <a:r>
              <a:rPr lang="en-US" sz="2000" b="1" dirty="0">
                <a:effectLst/>
                <a:latin typeface="Roboto" panose="02000000000000000000" pitchFamily="2" charset="0"/>
                <a:ea typeface="Roboto" panose="02000000000000000000" pitchFamily="2" charset="0"/>
                <a:cs typeface="Roboto" panose="02000000000000000000" pitchFamily="2" charset="0"/>
              </a:rPr>
              <a:t>Director, American Economic Liberty Project’s Rethink Trade</a:t>
            </a:r>
          </a:p>
          <a:p>
            <a:pPr marL="0" marR="0" algn="ctr">
              <a:spcBef>
                <a:spcPts val="0"/>
              </a:spcBef>
            </a:pPr>
            <a:endParaRPr lang="en-US" sz="700" b="1" dirty="0">
              <a:effectLst/>
              <a:latin typeface="Roboto" panose="02000000000000000000" pitchFamily="2" charset="0"/>
              <a:ea typeface="Roboto" panose="02000000000000000000" pitchFamily="2" charset="0"/>
              <a:cs typeface="Roboto" panose="02000000000000000000" pitchFamily="2" charset="0"/>
            </a:endParaRPr>
          </a:p>
          <a:p>
            <a:pPr marL="0" marR="0" algn="ctr">
              <a:spcBef>
                <a:spcPts val="0"/>
              </a:spcBef>
            </a:pPr>
            <a:endParaRPr lang="en-US" sz="1100" dirty="0">
              <a:solidFill>
                <a:schemeClr val="bg1"/>
              </a:solidFill>
              <a:effectLst/>
              <a:latin typeface="Roboto" panose="02000000000000000000" pitchFamily="2" charset="0"/>
              <a:ea typeface="Roboto" panose="02000000000000000000" pitchFamily="2" charset="0"/>
              <a:cs typeface="Roboto" panose="02000000000000000000" pitchFamily="2" charset="0"/>
            </a:endParaRPr>
          </a:p>
          <a:p>
            <a:pPr algn="ctr"/>
            <a:r>
              <a:rPr lang="en-US" sz="1800" u="sng" dirty="0">
                <a:solidFill>
                  <a:schemeClr val="bg1"/>
                </a:solidFill>
                <a:effectLst/>
                <a:latin typeface="Roboto" panose="02000000000000000000" pitchFamily="2" charset="0"/>
                <a:ea typeface="Roboto" panose="02000000000000000000" pitchFamily="2" charset="0"/>
                <a:cs typeface="Roboto" panose="02000000000000000000" pitchFamily="2" charset="0"/>
                <a:hlinkClick r:id="rId3">
                  <a:extLst>
                    <a:ext uri="{A12FA001-AC4F-418D-AE19-62706E023703}">
                      <ahyp:hlinkClr xmlns:ahyp="http://schemas.microsoft.com/office/drawing/2018/hyperlinkcolor" val="tx"/>
                    </a:ext>
                  </a:extLst>
                </a:hlinkClick>
              </a:rPr>
              <a:t>LWallach@RethinkTrade.org</a:t>
            </a:r>
            <a:r>
              <a:rPr lang="en-US" sz="1800" dirty="0">
                <a:solidFill>
                  <a:schemeClr val="bg1"/>
                </a:solidFill>
                <a:effectLst/>
                <a:latin typeface="Roboto" panose="02000000000000000000" pitchFamily="2" charset="0"/>
                <a:ea typeface="Roboto" panose="02000000000000000000" pitchFamily="2" charset="0"/>
                <a:cs typeface="Roboto" panose="02000000000000000000" pitchFamily="2" charset="0"/>
              </a:rPr>
              <a:t>        </a:t>
            </a:r>
            <a:r>
              <a:rPr lang="en-US" sz="1800" u="sng" dirty="0">
                <a:solidFill>
                  <a:schemeClr val="bg1"/>
                </a:solidFill>
                <a:latin typeface="Roboto" panose="02000000000000000000" pitchFamily="2" charset="0"/>
                <a:ea typeface="Roboto" panose="02000000000000000000" pitchFamily="2" charset="0"/>
                <a:cs typeface="Roboto" panose="02000000000000000000" pitchFamily="2" charset="0"/>
              </a:rPr>
              <a:t>www.RethinkTrade.org</a:t>
            </a:r>
            <a:r>
              <a:rPr lang="en-US" sz="1800" dirty="0">
                <a:solidFill>
                  <a:schemeClr val="bg1"/>
                </a:solidFill>
                <a:latin typeface="Roboto" panose="02000000000000000000" pitchFamily="2" charset="0"/>
                <a:ea typeface="Roboto" panose="02000000000000000000" pitchFamily="2" charset="0"/>
                <a:cs typeface="Roboto" panose="02000000000000000000" pitchFamily="2" charset="0"/>
              </a:rPr>
              <a:t>       X/Twitter: </a:t>
            </a:r>
            <a:r>
              <a:rPr lang="en-US" sz="1800" dirty="0">
                <a:solidFill>
                  <a:schemeClr val="bg1"/>
                </a:solidFill>
                <a:latin typeface="Roboto" panose="02000000000000000000" pitchFamily="2" charset="0"/>
                <a:ea typeface="Roboto" panose="02000000000000000000" pitchFamily="2" charset="0"/>
                <a:cs typeface="Roboto" panose="02000000000000000000" pitchFamily="2" charset="0"/>
                <a:hlinkClick r:id="rId4">
                  <a:extLst>
                    <a:ext uri="{A12FA001-AC4F-418D-AE19-62706E023703}">
                      <ahyp:hlinkClr xmlns:ahyp="http://schemas.microsoft.com/office/drawing/2018/hyperlinkcolor" val="tx"/>
                    </a:ext>
                  </a:extLst>
                </a:hlinkClick>
              </a:rPr>
              <a:t>@WallachLori</a:t>
            </a:r>
            <a:r>
              <a:rPr lang="en-US" sz="1800" dirty="0">
                <a:solidFill>
                  <a:schemeClr val="bg1"/>
                </a:solidFill>
                <a:latin typeface="Roboto" panose="02000000000000000000" pitchFamily="2" charset="0"/>
                <a:ea typeface="Roboto" panose="02000000000000000000" pitchFamily="2" charset="0"/>
                <a:cs typeface="Roboto" panose="02000000000000000000" pitchFamily="2" charset="0"/>
              </a:rPr>
              <a:t>     </a:t>
            </a:r>
            <a:endParaRPr lang="en-US" sz="1800" u="sng"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pic>
        <p:nvPicPr>
          <p:cNvPr id="18" name="Google Shape;70;p13">
            <a:extLst>
              <a:ext uri="{FF2B5EF4-FFF2-40B4-BE49-F238E27FC236}">
                <a16:creationId xmlns:a16="http://schemas.microsoft.com/office/drawing/2014/main" id="{1536D444-C1BE-4343-9985-AAFFA5705DD8}"/>
              </a:ext>
            </a:extLst>
          </p:cNvPr>
          <p:cNvPicPr preferRelativeResize="0"/>
          <p:nvPr/>
        </p:nvPicPr>
        <p:blipFill>
          <a:blip r:embed="rId5">
            <a:alphaModFix/>
          </a:blip>
          <a:stretch>
            <a:fillRect/>
          </a:stretch>
        </p:blipFill>
        <p:spPr>
          <a:xfrm>
            <a:off x="7646152" y="76944"/>
            <a:ext cx="1415346" cy="1329815"/>
          </a:xfrm>
          <a:prstGeom prst="rect">
            <a:avLst/>
          </a:prstGeom>
          <a:noFill/>
          <a:ln>
            <a:noFill/>
          </a:ln>
        </p:spPr>
      </p:pic>
      <p:sp>
        <p:nvSpPr>
          <p:cNvPr id="2" name="Rectangle 8">
            <a:extLst>
              <a:ext uri="{FF2B5EF4-FFF2-40B4-BE49-F238E27FC236}">
                <a16:creationId xmlns:a16="http://schemas.microsoft.com/office/drawing/2014/main" id="{5C57D8AB-92D5-4A89-BFBE-9472080528E7}"/>
              </a:ext>
            </a:extLst>
          </p:cNvPr>
          <p:cNvSpPr>
            <a:spLocks noChangeArrowheads="1"/>
          </p:cNvSpPr>
          <p:nvPr/>
        </p:nvSpPr>
        <p:spPr bwMode="auto">
          <a:xfrm>
            <a:off x="3781421" y="-1595123"/>
            <a:ext cx="4473627" cy="954118"/>
          </a:xfrm>
          <a:prstGeom prst="rect">
            <a:avLst/>
          </a:prstGeom>
          <a:solidFill>
            <a:srgbClr val="002776"/>
          </a:solidFill>
          <a:ln w="9525">
            <a:noFill/>
            <a:miter lim="800000"/>
            <a:headEnd/>
            <a:tailEnd/>
          </a:ln>
        </p:spPr>
        <p:txBody>
          <a:bodyPr anchor="ctr"/>
          <a:lstStyle/>
          <a:p>
            <a:pPr algn="ctr" eaLnBrk="0" hangingPunct="0"/>
            <a:endParaRPr lang="en-US" sz="3200" b="1"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pic>
        <p:nvPicPr>
          <p:cNvPr id="3" name="Picture 2" descr="American Economic Liberties Project ...">
            <a:extLst>
              <a:ext uri="{FF2B5EF4-FFF2-40B4-BE49-F238E27FC236}">
                <a16:creationId xmlns:a16="http://schemas.microsoft.com/office/drawing/2014/main" id="{F31B9E5C-B957-1760-3093-E28286A11F3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226178"/>
            <a:ext cx="1061925" cy="10619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917EA3D-5C16-73D1-9651-F83D9214DDF2}"/>
              </a:ext>
            </a:extLst>
          </p:cNvPr>
          <p:cNvSpPr txBox="1"/>
          <p:nvPr/>
        </p:nvSpPr>
        <p:spPr>
          <a:xfrm>
            <a:off x="0" y="1975634"/>
            <a:ext cx="9144000" cy="954107"/>
          </a:xfrm>
          <a:prstGeom prst="rect">
            <a:avLst/>
          </a:prstGeom>
          <a:noFill/>
        </p:spPr>
        <p:txBody>
          <a:bodyPr wrap="square">
            <a:spAutoFit/>
          </a:bodyPr>
          <a:lstStyle/>
          <a:p>
            <a:pPr algn="ctr"/>
            <a:r>
              <a:rPr lang="en-US" sz="2800" b="1" dirty="0">
                <a:solidFill>
                  <a:schemeClr val="bg1"/>
                </a:solidFill>
              </a:rPr>
              <a:t>Panel 7: Market and Political Power in Economics, Artificial Intelligence, and the New Digital Rules</a:t>
            </a:r>
            <a:endParaRPr lang="en-US" sz="2800" b="1" i="1" dirty="0">
              <a:solidFill>
                <a:schemeClr val="bg1"/>
              </a:solidFill>
              <a:effectLst/>
              <a:latin typeface="Montserrat" panose="00000500000000000000" pitchFamily="2" charset="0"/>
            </a:endParaRPr>
          </a:p>
        </p:txBody>
      </p:sp>
    </p:spTree>
    <p:extLst>
      <p:ext uri="{BB962C8B-B14F-4D97-AF65-F5344CB8AC3E}">
        <p14:creationId xmlns:p14="http://schemas.microsoft.com/office/powerpoint/2010/main" val="1030812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5166A12-CEBE-AC34-4E10-B0BD61C904D3}"/>
              </a:ext>
            </a:extLst>
          </p:cNvPr>
          <p:cNvSpPr txBox="1"/>
          <p:nvPr/>
        </p:nvSpPr>
        <p:spPr>
          <a:xfrm>
            <a:off x="0" y="978149"/>
            <a:ext cx="8999621" cy="5355312"/>
          </a:xfrm>
          <a:prstGeom prst="rect">
            <a:avLst/>
          </a:prstGeom>
          <a:noFill/>
        </p:spPr>
        <p:txBody>
          <a:bodyPr wrap="square">
            <a:spAutoFit/>
          </a:bodyPr>
          <a:lstStyle/>
          <a:p>
            <a:pPr marL="342900" indent="-342900">
              <a:buFont typeface="Symbol" panose="05050102010706020507" pitchFamily="18" charset="2"/>
              <a:buChar char=""/>
            </a:pPr>
            <a:endParaRPr lang="en-US" sz="700" dirty="0">
              <a:effectLst/>
              <a:latin typeface="Times New Roman" panose="02020603050405020304" pitchFamily="18" charset="0"/>
              <a:ea typeface="Times New Roman" panose="02020603050405020304" pitchFamily="18" charset="0"/>
            </a:endParaRPr>
          </a:p>
          <a:p>
            <a:pPr marL="342900" indent="-342900">
              <a:buFont typeface="Symbol" panose="05050102010706020507" pitchFamily="18" charset="2"/>
              <a:buChar char=""/>
            </a:pPr>
            <a:r>
              <a:rPr lang="en-US" sz="1500" dirty="0">
                <a:effectLst/>
                <a:latin typeface="Times New Roman" panose="02020603050405020304" pitchFamily="18" charset="0"/>
                <a:ea typeface="Times New Roman" panose="02020603050405020304" pitchFamily="18" charset="0"/>
              </a:rPr>
              <a:t>This global backdoor attack in trade camouflage must be countered, repelled, and reversed.</a:t>
            </a:r>
          </a:p>
          <a:p>
            <a:pPr marL="342900" indent="-342900">
              <a:buFont typeface="Symbol" panose="05050102010706020507" pitchFamily="18" charset="2"/>
              <a:buChar char=""/>
            </a:pPr>
            <a:endParaRPr lang="en-US" sz="900" dirty="0">
              <a:latin typeface="Times New Roman" panose="02020603050405020304" pitchFamily="18" charset="0"/>
              <a:ea typeface="Times New Roman" panose="02020603050405020304" pitchFamily="18" charset="0"/>
            </a:endParaRPr>
          </a:p>
          <a:p>
            <a:pPr marL="342900" indent="-342900">
              <a:buFont typeface="Symbol" panose="05050102010706020507" pitchFamily="18" charset="2"/>
              <a:buChar char=""/>
            </a:pPr>
            <a:r>
              <a:rPr lang="en-US" sz="1500" dirty="0">
                <a:effectLst/>
                <a:latin typeface="Times New Roman" panose="02020603050405020304" pitchFamily="18" charset="0"/>
                <a:ea typeface="Times New Roman" panose="02020603050405020304" pitchFamily="18" charset="0"/>
              </a:rPr>
              <a:t>EU should take note during Trump current attack against Big Tech oversight: Trump “blinked” when China pushed back, revealing weakness of the bully</a:t>
            </a:r>
          </a:p>
          <a:p>
            <a:endParaRPr lang="en-US" sz="1000" dirty="0">
              <a:effectLst/>
              <a:latin typeface="Times New Roman" panose="02020603050405020304" pitchFamily="18" charset="0"/>
              <a:ea typeface="Times New Roman" panose="02020603050405020304" pitchFamily="18" charset="0"/>
            </a:endParaRPr>
          </a:p>
          <a:p>
            <a:pPr lvl="3"/>
            <a:endParaRPr lang="en-US" sz="1500" dirty="0">
              <a:latin typeface="Times New Roman" panose="02020603050405020304" pitchFamily="18" charset="0"/>
              <a:ea typeface="Times New Roman" panose="02020603050405020304" pitchFamily="18" charset="0"/>
            </a:endParaRPr>
          </a:p>
          <a:p>
            <a:endParaRPr lang="en-US" sz="1500" dirty="0">
              <a:latin typeface="Times New Roman" panose="02020603050405020304" pitchFamily="18" charset="0"/>
              <a:ea typeface="Times New Roman" panose="02020603050405020304" pitchFamily="18" charset="0"/>
            </a:endParaRPr>
          </a:p>
          <a:p>
            <a:endParaRPr lang="en-US" sz="1500" dirty="0">
              <a:latin typeface="Times New Roman" panose="02020603050405020304" pitchFamily="18" charset="0"/>
              <a:ea typeface="Times New Roman" panose="02020603050405020304" pitchFamily="18" charset="0"/>
            </a:endParaRPr>
          </a:p>
          <a:p>
            <a:endParaRPr lang="en-US" sz="1500" dirty="0">
              <a:latin typeface="Times New Roman" panose="02020603050405020304" pitchFamily="18" charset="0"/>
              <a:ea typeface="Times New Roman" panose="02020603050405020304" pitchFamily="18" charset="0"/>
            </a:endParaRPr>
          </a:p>
          <a:p>
            <a:endParaRPr lang="en-US" sz="1500" dirty="0">
              <a:latin typeface="Times New Roman" panose="02020603050405020304" pitchFamily="18" charset="0"/>
              <a:ea typeface="Times New Roman" panose="02020603050405020304" pitchFamily="18" charset="0"/>
            </a:endParaRPr>
          </a:p>
          <a:p>
            <a:endParaRPr lang="en-US" sz="1500" dirty="0">
              <a:latin typeface="Times New Roman" panose="02020603050405020304" pitchFamily="18" charset="0"/>
              <a:ea typeface="Times New Roman" panose="02020603050405020304" pitchFamily="18" charset="0"/>
            </a:endParaRPr>
          </a:p>
          <a:p>
            <a:endParaRPr lang="en-US" sz="1500" dirty="0">
              <a:latin typeface="Times New Roman" panose="02020603050405020304" pitchFamily="18" charset="0"/>
              <a:ea typeface="Times New Roman" panose="02020603050405020304" pitchFamily="18" charset="0"/>
            </a:endParaRPr>
          </a:p>
          <a:p>
            <a:endParaRPr lang="en-US" sz="1500" dirty="0">
              <a:latin typeface="Times New Roman" panose="02020603050405020304" pitchFamily="18" charset="0"/>
              <a:ea typeface="Times New Roman" panose="02020603050405020304" pitchFamily="18" charset="0"/>
            </a:endParaRPr>
          </a:p>
          <a:p>
            <a:endParaRPr lang="en-US" sz="1500" dirty="0">
              <a:latin typeface="Times New Roman" panose="02020603050405020304" pitchFamily="18" charset="0"/>
              <a:ea typeface="Times New Roman" panose="02020603050405020304" pitchFamily="18" charset="0"/>
            </a:endParaRPr>
          </a:p>
          <a:p>
            <a:endParaRPr lang="en-US" sz="1500" dirty="0">
              <a:latin typeface="Times New Roman" panose="02020603050405020304" pitchFamily="18" charset="0"/>
              <a:ea typeface="Times New Roman" panose="02020603050405020304" pitchFamily="18" charset="0"/>
            </a:endParaRPr>
          </a:p>
          <a:p>
            <a:endParaRPr lang="en-US" sz="1500" dirty="0">
              <a:latin typeface="Times New Roman" panose="02020603050405020304" pitchFamily="18" charset="0"/>
              <a:ea typeface="Times New Roman" panose="02020603050405020304" pitchFamily="18" charset="0"/>
            </a:endParaRPr>
          </a:p>
          <a:p>
            <a:pPr marL="342900" indent="-342900">
              <a:buFont typeface="Symbol" panose="05050102010706020507" pitchFamily="18" charset="2"/>
              <a:buChar char=""/>
            </a:pPr>
            <a:endParaRPr lang="en-US" sz="400" dirty="0">
              <a:latin typeface="Times New Roman" panose="02020603050405020304" pitchFamily="18" charset="0"/>
              <a:ea typeface="Times New Roman" panose="02020603050405020304" pitchFamily="18" charset="0"/>
            </a:endParaRPr>
          </a:p>
          <a:p>
            <a:pPr marL="342900" indent="-342900">
              <a:buFont typeface="Symbol" panose="05050102010706020507" pitchFamily="18" charset="2"/>
              <a:buChar char=""/>
            </a:pPr>
            <a:r>
              <a:rPr lang="en-US" sz="1500" dirty="0">
                <a:latin typeface="Times New Roman" panose="02020603050405020304" pitchFamily="18" charset="0"/>
                <a:ea typeface="Times New Roman" panose="02020603050405020304" pitchFamily="18" charset="0"/>
              </a:rPr>
              <a:t>Post Trump, not only a matter of what NOT to do. But what rules we need to achieve more fair, resilient, balanced and green trade and what “grand bargain” among what set of countries could start such a regime</a:t>
            </a:r>
          </a:p>
          <a:p>
            <a:pPr marL="342900" indent="-342900">
              <a:buFont typeface="Symbol" panose="05050102010706020507" pitchFamily="18" charset="2"/>
              <a:buChar char=""/>
            </a:pPr>
            <a:endParaRPr lang="en-US" sz="1500" dirty="0">
              <a:latin typeface="Times New Roman" panose="02020603050405020304" pitchFamily="18" charset="0"/>
              <a:ea typeface="Times New Roman" panose="02020603050405020304" pitchFamily="18" charset="0"/>
            </a:endParaRPr>
          </a:p>
          <a:p>
            <a:pPr marL="342900" indent="-342900">
              <a:buFont typeface="Symbol" panose="05050102010706020507" pitchFamily="18" charset="2"/>
              <a:buChar char=""/>
            </a:pPr>
            <a:endParaRPr lang="en-US" sz="1500" dirty="0">
              <a:latin typeface="Times New Roman" panose="02020603050405020304" pitchFamily="18" charset="0"/>
              <a:ea typeface="Times New Roman" panose="02020603050405020304" pitchFamily="18" charset="0"/>
            </a:endParaRPr>
          </a:p>
          <a:p>
            <a:pPr marL="342900" marR="0" lvl="0" indent="-342900">
              <a:buFont typeface="Symbol" panose="05050102010706020507" pitchFamily="18" charset="2"/>
              <a:buChar char=""/>
            </a:pPr>
            <a:endParaRPr lang="en-US" sz="1400" dirty="0">
              <a:effectLst/>
              <a:latin typeface="Times New Roman" panose="02020603050405020304" pitchFamily="18" charset="0"/>
              <a:ea typeface="Times New Roman" panose="02020603050405020304" pitchFamily="18" charset="0"/>
            </a:endParaRPr>
          </a:p>
          <a:p>
            <a:pPr marL="342900" marR="0" lvl="0" indent="-342900">
              <a:buFont typeface="Symbol" panose="05050102010706020507" pitchFamily="18" charset="2"/>
              <a:buChar char=""/>
            </a:pPr>
            <a:endParaRPr lang="en-US" dirty="0">
              <a:latin typeface="Times New Roman" panose="02020603050405020304" pitchFamily="18" charset="0"/>
              <a:ea typeface="Times New Roman" panose="02020603050405020304" pitchFamily="18" charset="0"/>
            </a:endParaRPr>
          </a:p>
          <a:p>
            <a:pPr marL="342900" marR="0" lvl="0" indent="-342900">
              <a:buFont typeface="Symbol" panose="05050102010706020507" pitchFamily="18" charset="2"/>
              <a:buChar char=""/>
            </a:pPr>
            <a:endParaRPr lang="en-US" sz="1400" dirty="0">
              <a:effectLst/>
              <a:latin typeface="Times New Roman" panose="02020603050405020304" pitchFamily="18" charset="0"/>
              <a:ea typeface="Times New Roman" panose="02020603050405020304" pitchFamily="18" charset="0"/>
            </a:endParaRPr>
          </a:p>
        </p:txBody>
      </p:sp>
      <p:sp>
        <p:nvSpPr>
          <p:cNvPr id="2" name="Google Shape;68;p13">
            <a:extLst>
              <a:ext uri="{FF2B5EF4-FFF2-40B4-BE49-F238E27FC236}">
                <a16:creationId xmlns:a16="http://schemas.microsoft.com/office/drawing/2014/main" id="{3471F574-BF75-4F49-472B-BCF644D9B484}"/>
              </a:ext>
            </a:extLst>
          </p:cNvPr>
          <p:cNvSpPr/>
          <p:nvPr/>
        </p:nvSpPr>
        <p:spPr>
          <a:xfrm>
            <a:off x="0" y="-1"/>
            <a:ext cx="9144000" cy="1002303"/>
          </a:xfrm>
          <a:prstGeom prst="rect">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4" name="Google Shape;70;p13">
            <a:extLst>
              <a:ext uri="{FF2B5EF4-FFF2-40B4-BE49-F238E27FC236}">
                <a16:creationId xmlns:a16="http://schemas.microsoft.com/office/drawing/2014/main" id="{B0D02F34-F63F-CE9A-0D9B-61AB6A9CDA9E}"/>
              </a:ext>
            </a:extLst>
          </p:cNvPr>
          <p:cNvPicPr preferRelativeResize="0"/>
          <p:nvPr/>
        </p:nvPicPr>
        <p:blipFill>
          <a:blip r:embed="rId2">
            <a:alphaModFix/>
          </a:blip>
          <a:stretch>
            <a:fillRect/>
          </a:stretch>
        </p:blipFill>
        <p:spPr>
          <a:xfrm>
            <a:off x="8291770" y="55987"/>
            <a:ext cx="822297" cy="866174"/>
          </a:xfrm>
          <a:prstGeom prst="rect">
            <a:avLst/>
          </a:prstGeom>
          <a:noFill/>
          <a:ln>
            <a:noFill/>
          </a:ln>
        </p:spPr>
      </p:pic>
      <p:sp>
        <p:nvSpPr>
          <p:cNvPr id="7" name="TextBox 6">
            <a:extLst>
              <a:ext uri="{FF2B5EF4-FFF2-40B4-BE49-F238E27FC236}">
                <a16:creationId xmlns:a16="http://schemas.microsoft.com/office/drawing/2014/main" id="{1E700277-9419-EC06-DFC0-831B2AF9F623}"/>
              </a:ext>
            </a:extLst>
          </p:cNvPr>
          <p:cNvSpPr txBox="1"/>
          <p:nvPr/>
        </p:nvSpPr>
        <p:spPr>
          <a:xfrm>
            <a:off x="193093" y="129689"/>
            <a:ext cx="8098677" cy="646331"/>
          </a:xfrm>
          <a:prstGeom prst="rect">
            <a:avLst/>
          </a:prstGeom>
          <a:noFill/>
        </p:spPr>
        <p:txBody>
          <a:bodyPr wrap="square">
            <a:spAutoFit/>
          </a:bodyPr>
          <a:lstStyle/>
          <a:p>
            <a:pPr marR="0" lvl="0"/>
            <a:r>
              <a:rPr lang="en-US" sz="1800" dirty="0">
                <a:solidFill>
                  <a:schemeClr val="bg1"/>
                </a:solidFill>
                <a:effectLst/>
                <a:latin typeface="Open Sans SemiBold" panose="020B0706030804020204" pitchFamily="34" charset="0"/>
                <a:ea typeface="Open Sans SemiBold" panose="020B0706030804020204" pitchFamily="34" charset="0"/>
                <a:cs typeface="Open Sans SemiBold" panose="020B0706030804020204" pitchFamily="34" charset="0"/>
              </a:rPr>
              <a:t>Enormous Implications for Global Economy – and Democracy if Big Tech Giants Operate Outside Public Interest Safeguards, Accountability</a:t>
            </a:r>
            <a:endParaRPr lang="en-US" sz="1800" dirty="0">
              <a:solidFill>
                <a:schemeClr val="bg1"/>
              </a:solidFill>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812757AD-8DDE-D5F2-FD97-66F4E82334DB}"/>
              </a:ext>
            </a:extLst>
          </p:cNvPr>
          <p:cNvSpPr txBox="1"/>
          <p:nvPr/>
        </p:nvSpPr>
        <p:spPr>
          <a:xfrm>
            <a:off x="-1" y="3042589"/>
            <a:ext cx="8999621" cy="1600438"/>
          </a:xfrm>
          <a:prstGeom prst="rect">
            <a:avLst/>
          </a:prstGeom>
          <a:noFill/>
        </p:spPr>
        <p:txBody>
          <a:bodyPr wrap="square">
            <a:spAutoFit/>
          </a:bodyPr>
          <a:lstStyle/>
          <a:p>
            <a:pPr marL="342900" marR="0" lvl="0" indent="-342900">
              <a:buFont typeface="Symbol" panose="05050102010706020507" pitchFamily="18" charset="2"/>
              <a:buChar char=""/>
            </a:pPr>
            <a:r>
              <a:rPr lang="en-US" sz="1400" dirty="0">
                <a:solidFill>
                  <a:schemeClr val="bg2"/>
                </a:solidFill>
                <a:effectLst/>
                <a:latin typeface="Times New Roman" panose="02020603050405020304" pitchFamily="18" charset="0"/>
                <a:ea typeface="Times New Roman" panose="02020603050405020304" pitchFamily="18" charset="0"/>
              </a:rPr>
              <a:t>Trump is playing with political fire with this trade attack for Big Tech</a:t>
            </a:r>
            <a:r>
              <a:rPr lang="en-US" sz="1400" i="1" dirty="0">
                <a:solidFill>
                  <a:srgbClr val="003399"/>
                </a:solidFill>
                <a:effectLst/>
                <a:latin typeface="Times New Roman" panose="02020603050405020304" pitchFamily="18" charset="0"/>
                <a:ea typeface="Times New Roman" panose="02020603050405020304" pitchFamily="18" charset="0"/>
              </a:rPr>
              <a:t>: One thing Americans agree across political divides: Big Tech has too much power and use it to abuse the rest of us – destroying our privacy, crushing smaller American businesses, price gouging, making it impossible for us to repair the stuff we own. Trump promised he would use tariffs to restore American manufacturing, but instead every week Trump tells another country he will hit them with tariffs if they do not kill their laws against Big Tech abuses. Just since Trump came back to office, we have lost 78,000 American manufacturing jobs while Trump invites the Big Tech oligarchs who showered him with campaign cash to the White House for dinner and fired out more tariff threats against countries’ Big Tech anti-monopoly laws.  </a:t>
            </a:r>
            <a:endParaRPr lang="en-US" sz="1200" i="1" dirty="0">
              <a:solidFill>
                <a:srgbClr val="003399"/>
              </a:solidFill>
              <a:effectLst/>
              <a:latin typeface="Calibri" panose="020F0502020204030204" pitchFamily="34" charset="0"/>
              <a:ea typeface="Aptos" panose="020B0004020202020204" pitchFamily="34" charset="0"/>
            </a:endParaRPr>
          </a:p>
        </p:txBody>
      </p:sp>
      <p:sp>
        <p:nvSpPr>
          <p:cNvPr id="8" name="TextBox 7">
            <a:extLst>
              <a:ext uri="{FF2B5EF4-FFF2-40B4-BE49-F238E27FC236}">
                <a16:creationId xmlns:a16="http://schemas.microsoft.com/office/drawing/2014/main" id="{67688D0D-DE43-40FA-9D60-A9C6F42FBFC1}"/>
              </a:ext>
            </a:extLst>
          </p:cNvPr>
          <p:cNvSpPr txBox="1"/>
          <p:nvPr/>
        </p:nvSpPr>
        <p:spPr>
          <a:xfrm>
            <a:off x="364531" y="2032494"/>
            <a:ext cx="8635090" cy="954107"/>
          </a:xfrm>
          <a:prstGeom prst="rect">
            <a:avLst/>
          </a:prstGeom>
          <a:noFill/>
        </p:spPr>
        <p:txBody>
          <a:bodyPr wrap="square">
            <a:spAutoFit/>
          </a:bodyPr>
          <a:lstStyle/>
          <a:p>
            <a:pPr marL="285750" lvl="1" indent="-285750">
              <a:buFont typeface="Wingdings" panose="05000000000000000000" pitchFamily="2" charset="2"/>
              <a:buChar char="Ø"/>
            </a:pPr>
            <a:r>
              <a:rPr lang="en-US" dirty="0">
                <a:latin typeface="Times New Roman" panose="02020603050405020304" pitchFamily="18" charset="0"/>
                <a:ea typeface="Times New Roman" panose="02020603050405020304" pitchFamily="18" charset="0"/>
              </a:rPr>
              <a:t>Good to hear EU officials saying EU digital policy is not up for negotiation, is a sovereign right. </a:t>
            </a:r>
          </a:p>
          <a:p>
            <a:pPr marL="285750" lvl="1" indent="-285750">
              <a:buFont typeface="Wingdings" panose="05000000000000000000" pitchFamily="2" charset="2"/>
              <a:buChar char="Ø"/>
            </a:pPr>
            <a:r>
              <a:rPr lang="en-US" dirty="0">
                <a:latin typeface="Times New Roman" panose="02020603050405020304" pitchFamily="18" charset="0"/>
                <a:ea typeface="Times New Roman" panose="02020603050405020304" pitchFamily="18" charset="0"/>
              </a:rPr>
              <a:t>But, will there be weaker enforcement while on surface the right things are said?</a:t>
            </a:r>
          </a:p>
          <a:p>
            <a:pPr marL="285750" lvl="1" indent="-285750">
              <a:buFont typeface="Wingdings" panose="05000000000000000000" pitchFamily="2" charset="2"/>
              <a:buChar char="Ø"/>
            </a:pPr>
            <a:r>
              <a:rPr lang="en-US" dirty="0">
                <a:latin typeface="Times New Roman" panose="02020603050405020304" pitchFamily="18" charset="0"/>
                <a:ea typeface="Times New Roman" panose="02020603050405020304" pitchFamily="18" charset="0"/>
              </a:rPr>
              <a:t>EU not pushing back, not threatening trade “bazooka”…Geopolitics of Ukraine beyond usual Germany export fixation… But, worth noting </a:t>
            </a:r>
            <a:r>
              <a:rPr lang="en-US" sz="1400" dirty="0">
                <a:effectLst/>
                <a:latin typeface="Times New Roman" panose="02020603050405020304" pitchFamily="18" charset="0"/>
                <a:ea typeface="Times New Roman" panose="02020603050405020304" pitchFamily="18" charset="0"/>
              </a:rPr>
              <a:t>China escalated and Trump could not stomach stock/bond market rollercoaster.</a:t>
            </a:r>
            <a:endParaRPr lang="en-US" dirty="0"/>
          </a:p>
        </p:txBody>
      </p:sp>
    </p:spTree>
    <p:extLst>
      <p:ext uri="{BB962C8B-B14F-4D97-AF65-F5344CB8AC3E}">
        <p14:creationId xmlns:p14="http://schemas.microsoft.com/office/powerpoint/2010/main" val="1724320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6"/>
          <p:cNvSpPr/>
          <p:nvPr/>
        </p:nvSpPr>
        <p:spPr>
          <a:xfrm>
            <a:off x="-16374" y="-29529"/>
            <a:ext cx="9144000" cy="802141"/>
          </a:xfrm>
          <a:prstGeom prst="rect">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2" name="Google Shape;112;p16"/>
          <p:cNvPicPr preferRelativeResize="0"/>
          <p:nvPr/>
        </p:nvPicPr>
        <p:blipFill>
          <a:blip r:embed="rId3">
            <a:alphaModFix/>
          </a:blip>
          <a:stretch>
            <a:fillRect/>
          </a:stretch>
        </p:blipFill>
        <p:spPr>
          <a:xfrm>
            <a:off x="8470232" y="-53848"/>
            <a:ext cx="697486" cy="802141"/>
          </a:xfrm>
          <a:prstGeom prst="rect">
            <a:avLst/>
          </a:prstGeom>
          <a:noFill/>
          <a:ln>
            <a:noFill/>
          </a:ln>
        </p:spPr>
      </p:pic>
      <p:sp>
        <p:nvSpPr>
          <p:cNvPr id="11" name="Google Shape;111;p16">
            <a:extLst>
              <a:ext uri="{FF2B5EF4-FFF2-40B4-BE49-F238E27FC236}">
                <a16:creationId xmlns:a16="http://schemas.microsoft.com/office/drawing/2014/main" id="{11DA9B82-6C6F-471F-A985-A54D9B6C4AF0}"/>
              </a:ext>
            </a:extLst>
          </p:cNvPr>
          <p:cNvSpPr txBox="1"/>
          <p:nvPr/>
        </p:nvSpPr>
        <p:spPr>
          <a:xfrm>
            <a:off x="-16375" y="-105156"/>
            <a:ext cx="8993673" cy="1585019"/>
          </a:xfrm>
          <a:prstGeom prst="rect">
            <a:avLst/>
          </a:prstGeom>
          <a:noFill/>
          <a:ln>
            <a:noFill/>
          </a:ln>
        </p:spPr>
        <p:txBody>
          <a:bodyPr spcFirstLastPara="1" wrap="square" lIns="91425" tIns="91425" rIns="91425" bIns="91425" anchor="t" anchorCtr="0">
            <a:spAutoFit/>
          </a:bodyPr>
          <a:lstStyle/>
          <a:p>
            <a:endParaRPr lang="en-US" sz="900" dirty="0">
              <a:solidFill>
                <a:schemeClr val="lt1"/>
              </a:solidFill>
              <a:latin typeface="Open Sans SemiBold"/>
              <a:ea typeface="Open Sans SemiBold"/>
              <a:cs typeface="Open Sans SemiBold"/>
              <a:sym typeface="Open Sans SemiBold"/>
            </a:endParaRPr>
          </a:p>
          <a:p>
            <a:r>
              <a:rPr lang="en-US" sz="1700" dirty="0">
                <a:solidFill>
                  <a:schemeClr val="lt1"/>
                </a:solidFill>
                <a:latin typeface="Open Sans SemiBold"/>
                <a:ea typeface="Open Sans SemiBold"/>
                <a:cs typeface="Open Sans SemiBold"/>
                <a:sym typeface="Open Sans SemiBold"/>
              </a:rPr>
              <a:t>Trump “Discrimination” Claim,  Trade-Pact Digital Product “Non-Discrimination” Rules Ensnares Facially Neutral Anti-Monopoly, Labor, Consumer Safety  Policies </a:t>
            </a:r>
          </a:p>
          <a:p>
            <a:endParaRPr lang="en-US" sz="1800" dirty="0">
              <a:solidFill>
                <a:schemeClr val="lt1"/>
              </a:solidFill>
              <a:latin typeface="Open Sans SemiBold"/>
              <a:ea typeface="Open Sans SemiBold"/>
              <a:cs typeface="Open Sans SemiBold"/>
              <a:sym typeface="Open Sans SemiBold"/>
            </a:endParaRPr>
          </a:p>
          <a:p>
            <a:endParaRPr sz="3000" dirty="0">
              <a:solidFill>
                <a:schemeClr val="lt1"/>
              </a:solidFill>
              <a:latin typeface="Open Sans SemiBold"/>
              <a:ea typeface="Open Sans SemiBold"/>
              <a:cs typeface="Open Sans SemiBold"/>
              <a:sym typeface="Open Sans SemiBold"/>
            </a:endParaRPr>
          </a:p>
        </p:txBody>
      </p:sp>
      <p:sp>
        <p:nvSpPr>
          <p:cNvPr id="8" name="TextBox 7">
            <a:extLst>
              <a:ext uri="{FF2B5EF4-FFF2-40B4-BE49-F238E27FC236}">
                <a16:creationId xmlns:a16="http://schemas.microsoft.com/office/drawing/2014/main" id="{A5D19688-ECE3-4F10-99A9-E43F95A44C52}"/>
              </a:ext>
            </a:extLst>
          </p:cNvPr>
          <p:cNvSpPr txBox="1"/>
          <p:nvPr/>
        </p:nvSpPr>
        <p:spPr>
          <a:xfrm>
            <a:off x="86094" y="772611"/>
            <a:ext cx="5419622" cy="4401205"/>
          </a:xfrm>
          <a:prstGeom prst="rect">
            <a:avLst/>
          </a:prstGeom>
          <a:noFill/>
        </p:spPr>
        <p:txBody>
          <a:bodyPr wrap="square">
            <a:spAutoFit/>
          </a:bodyPr>
          <a:lstStyle/>
          <a:p>
            <a:pPr>
              <a:spcAft>
                <a:spcPts val="600"/>
              </a:spcAft>
            </a:pPr>
            <a:r>
              <a:rPr lang="en-AU" b="1" dirty="0">
                <a:ln>
                  <a:noFill/>
                </a:ln>
                <a:solidFill>
                  <a:schemeClr val="bg2"/>
                </a:solidFill>
                <a:effectLst/>
                <a:uFill>
                  <a:solidFill>
                    <a:srgbClr val="000000"/>
                  </a:solidFill>
                </a:uFill>
                <a:latin typeface="Open Sans bold" panose="020B0806030504020204" pitchFamily="34" charset="0"/>
                <a:ea typeface="Open Sans bold" panose="020B0806030504020204" pitchFamily="34" charset="0"/>
                <a:cs typeface="Open Sans bold" panose="020B0806030504020204" pitchFamily="34" charset="0"/>
              </a:rPr>
              <a:t>Korea-US FTA differentiates </a:t>
            </a:r>
            <a:r>
              <a:rPr lang="en-AU" b="1" i="1" dirty="0">
                <a:ln>
                  <a:noFill/>
                </a:ln>
                <a:solidFill>
                  <a:schemeClr val="bg2"/>
                </a:solidFill>
                <a:effectLst/>
                <a:uFill>
                  <a:solidFill>
                    <a:srgbClr val="000000"/>
                  </a:solidFill>
                </a:uFill>
                <a:latin typeface="Open Sans bold" panose="020B0806030504020204" pitchFamily="34" charset="0"/>
                <a:ea typeface="Open Sans bold" panose="020B0806030504020204" pitchFamily="34" charset="0"/>
                <a:cs typeface="Open Sans bold" panose="020B0806030504020204" pitchFamily="34" charset="0"/>
              </a:rPr>
              <a:t>de jure </a:t>
            </a:r>
            <a:r>
              <a:rPr lang="en-AU" b="1" dirty="0">
                <a:ln>
                  <a:noFill/>
                </a:ln>
                <a:solidFill>
                  <a:schemeClr val="bg2"/>
                </a:solidFill>
                <a:effectLst/>
                <a:uFill>
                  <a:solidFill>
                    <a:srgbClr val="000000"/>
                  </a:solidFill>
                </a:uFill>
                <a:latin typeface="Open Sans bold" panose="020B0806030504020204" pitchFamily="34" charset="0"/>
                <a:ea typeface="Open Sans bold" panose="020B0806030504020204" pitchFamily="34" charset="0"/>
                <a:cs typeface="Open Sans bold" panose="020B0806030504020204" pitchFamily="34" charset="0"/>
              </a:rPr>
              <a:t>vs. </a:t>
            </a:r>
            <a:r>
              <a:rPr lang="en-AU" b="1" i="1" dirty="0">
                <a:ln>
                  <a:noFill/>
                </a:ln>
                <a:solidFill>
                  <a:schemeClr val="bg2"/>
                </a:solidFill>
                <a:effectLst/>
                <a:uFill>
                  <a:solidFill>
                    <a:srgbClr val="000000"/>
                  </a:solidFill>
                </a:uFill>
                <a:latin typeface="Open Sans bold" panose="020B0806030504020204" pitchFamily="34" charset="0"/>
                <a:ea typeface="Open Sans bold" panose="020B0806030504020204" pitchFamily="34" charset="0"/>
                <a:cs typeface="Open Sans bold" panose="020B0806030504020204" pitchFamily="34" charset="0"/>
              </a:rPr>
              <a:t>de facto </a:t>
            </a:r>
            <a:r>
              <a:rPr lang="en-AU" b="1" dirty="0">
                <a:ln>
                  <a:noFill/>
                </a:ln>
                <a:solidFill>
                  <a:schemeClr val="bg2"/>
                </a:solidFill>
                <a:effectLst/>
                <a:uFill>
                  <a:solidFill>
                    <a:srgbClr val="000000"/>
                  </a:solidFill>
                </a:uFill>
                <a:latin typeface="Open Sans bold" panose="020B0806030504020204" pitchFamily="34" charset="0"/>
                <a:ea typeface="Open Sans bold" panose="020B0806030504020204" pitchFamily="34" charset="0"/>
                <a:cs typeface="Open Sans bold" panose="020B0806030504020204" pitchFamily="34" charset="0"/>
              </a:rPr>
              <a:t>discrimination </a:t>
            </a:r>
            <a:endParaRPr lang="en-AU" sz="600" b="1" u="sng" dirty="0">
              <a:ln>
                <a:noFill/>
              </a:ln>
              <a:solidFill>
                <a:schemeClr val="bg2"/>
              </a:solidFill>
              <a:effectLst/>
              <a:uFill>
                <a:solidFill>
                  <a:srgbClr val="000000"/>
                </a:solidFill>
              </a:uFill>
              <a:latin typeface="Open Sans bold" panose="020B0806030504020204" pitchFamily="34" charset="0"/>
              <a:ea typeface="Open Sans bold" panose="020B0806030504020204" pitchFamily="34" charset="0"/>
              <a:cs typeface="Open Sans bold" panose="020B0806030504020204" pitchFamily="34" charset="0"/>
            </a:endParaRPr>
          </a:p>
          <a:p>
            <a:pPr>
              <a:spcAft>
                <a:spcPts val="600"/>
              </a:spcAft>
            </a:pPr>
            <a:r>
              <a:rPr lang="en-AU" sz="1100" b="1" u="sng" dirty="0">
                <a:ln>
                  <a:noFill/>
                </a:ln>
                <a:solidFill>
                  <a:schemeClr val="bg2"/>
                </a:solidFill>
                <a:effectLst/>
                <a:uFill>
                  <a:solidFill>
                    <a:srgbClr val="000000"/>
                  </a:solidFill>
                </a:uFill>
                <a:latin typeface="Open Sans bold" panose="020B0806030504020204" pitchFamily="34" charset="0"/>
                <a:ea typeface="Open Sans bold" panose="020B0806030504020204" pitchFamily="34" charset="0"/>
                <a:cs typeface="Open Sans bold" panose="020B0806030504020204" pitchFamily="34" charset="0"/>
              </a:rPr>
              <a:t>Article 15.3: Digital Products</a:t>
            </a:r>
            <a:endParaRPr lang="en-US" sz="600" b="1" dirty="0">
              <a:ln>
                <a:noFill/>
              </a:ln>
              <a:solidFill>
                <a:schemeClr val="bg2"/>
              </a:solidFill>
              <a:effectLst/>
              <a:uFill>
                <a:solidFill>
                  <a:srgbClr val="000000"/>
                </a:solidFill>
              </a:uFill>
              <a:latin typeface="Open Sans bold" panose="020B0806030504020204" pitchFamily="34" charset="0"/>
              <a:ea typeface="Open Sans bold" panose="020B0806030504020204" pitchFamily="34" charset="0"/>
              <a:cs typeface="Open Sans bold" panose="020B0806030504020204" pitchFamily="34" charset="0"/>
            </a:endParaRPr>
          </a:p>
          <a:p>
            <a:pPr marL="0" marR="0">
              <a:spcBef>
                <a:spcPts val="0"/>
              </a:spcBef>
              <a:spcAft>
                <a:spcPts val="600"/>
              </a:spcAft>
            </a:pPr>
            <a:r>
              <a:rPr lang="en-AU" sz="1100" b="0" dirty="0">
                <a:ln>
                  <a:noFill/>
                </a:ln>
                <a:solidFill>
                  <a:schemeClr val="bg2"/>
                </a:solidFill>
                <a:effectLst/>
                <a:uFill>
                  <a:solidFill>
                    <a:srgbClr val="000000"/>
                  </a:solidFill>
                </a:uFill>
                <a:latin typeface="Open Sans SemiBold" panose="020B0706030804020204" pitchFamily="34" charset="0"/>
                <a:ea typeface="Open Sans SemiBold" panose="020B0706030804020204" pitchFamily="34" charset="0"/>
                <a:cs typeface="Open Sans SemiBold" panose="020B0706030804020204" pitchFamily="34" charset="0"/>
              </a:rPr>
              <a:t>… 2.  Neither Party may accord less </a:t>
            </a:r>
            <a:r>
              <a:rPr lang="en-AU" sz="1100" b="0" dirty="0" err="1">
                <a:ln>
                  <a:noFill/>
                </a:ln>
                <a:solidFill>
                  <a:schemeClr val="bg2"/>
                </a:solidFill>
                <a:effectLst/>
                <a:uFill>
                  <a:solidFill>
                    <a:srgbClr val="000000"/>
                  </a:solidFill>
                </a:uFill>
                <a:latin typeface="Open Sans SemiBold" panose="020B0706030804020204" pitchFamily="34" charset="0"/>
                <a:ea typeface="Open Sans SemiBold" panose="020B0706030804020204" pitchFamily="34" charset="0"/>
                <a:cs typeface="Open Sans SemiBold" panose="020B0706030804020204" pitchFamily="34" charset="0"/>
              </a:rPr>
              <a:t>favorable</a:t>
            </a:r>
            <a:r>
              <a:rPr lang="en-AU" sz="1100" b="0" dirty="0">
                <a:ln>
                  <a:noFill/>
                </a:ln>
                <a:solidFill>
                  <a:schemeClr val="bg2"/>
                </a:solidFill>
                <a:effectLst/>
                <a:uFill>
                  <a:solidFill>
                    <a:srgbClr val="000000"/>
                  </a:solidFill>
                </a:uFill>
                <a:latin typeface="Open Sans SemiBold" panose="020B0706030804020204" pitchFamily="34" charset="0"/>
                <a:ea typeface="Open Sans SemiBold" panose="020B0706030804020204" pitchFamily="34" charset="0"/>
                <a:cs typeface="Open Sans SemiBold" panose="020B0706030804020204" pitchFamily="34" charset="0"/>
              </a:rPr>
              <a:t> treatment to some digital products than it accords to other like digital products</a:t>
            </a:r>
            <a:endParaRPr lang="en-US" sz="700" b="0" dirty="0">
              <a:ln>
                <a:noFill/>
              </a:ln>
              <a:solidFill>
                <a:schemeClr val="bg2"/>
              </a:solidFill>
              <a:effectLst/>
              <a:uFill>
                <a:solidFill>
                  <a:srgbClr val="000000"/>
                </a:solidFill>
              </a:uFill>
              <a:latin typeface="Open Sans SemiBold" panose="020B0706030804020204" pitchFamily="34" charset="0"/>
              <a:ea typeface="Open Sans SemiBold" panose="020B0706030804020204" pitchFamily="34" charset="0"/>
              <a:cs typeface="Open Sans SemiBold" panose="020B0706030804020204" pitchFamily="34" charset="0"/>
            </a:endParaRPr>
          </a:p>
          <a:p>
            <a:pPr marL="0" marR="0">
              <a:spcBef>
                <a:spcPts val="0"/>
              </a:spcBef>
              <a:spcAft>
                <a:spcPts val="600"/>
              </a:spcAft>
            </a:pPr>
            <a:r>
              <a:rPr lang="en-AU" sz="1100" b="0" dirty="0">
                <a:ln>
                  <a:noFill/>
                </a:ln>
                <a:solidFill>
                  <a:schemeClr val="bg2"/>
                </a:solidFill>
                <a:effectLst/>
                <a:uFill>
                  <a:solidFill>
                    <a:srgbClr val="000000"/>
                  </a:solidFill>
                </a:uFill>
                <a:latin typeface="Open Sans SemiBold" panose="020B0706030804020204" pitchFamily="34" charset="0"/>
                <a:ea typeface="Open Sans SemiBold" panose="020B0706030804020204" pitchFamily="34" charset="0"/>
                <a:cs typeface="Open Sans SemiBold" panose="020B0706030804020204" pitchFamily="34" charset="0"/>
              </a:rPr>
              <a:t>(a) on the basis that: </a:t>
            </a:r>
            <a:r>
              <a:rPr lang="en-AU" sz="1100" b="1" dirty="0">
                <a:ln>
                  <a:noFill/>
                </a:ln>
                <a:solidFill>
                  <a:srgbClr val="751C15"/>
                </a:solidFill>
                <a:effectLst/>
                <a:uFill>
                  <a:solidFill>
                    <a:srgbClr val="000000"/>
                  </a:solidFill>
                </a:uFill>
                <a:latin typeface="Open Sans SemiBold" panose="020B0706030804020204" pitchFamily="34" charset="0"/>
                <a:ea typeface="Open Sans SemiBold" panose="020B0706030804020204" pitchFamily="34" charset="0"/>
                <a:cs typeface="Open Sans SemiBold" panose="020B0706030804020204" pitchFamily="34" charset="0"/>
              </a:rPr>
              <a:t>[Note: Subparagraphs (</a:t>
            </a:r>
            <a:r>
              <a:rPr lang="en-AU" sz="1100" b="1" dirty="0" err="1">
                <a:ln>
                  <a:noFill/>
                </a:ln>
                <a:solidFill>
                  <a:srgbClr val="751C15"/>
                </a:solidFill>
                <a:effectLst/>
                <a:uFill>
                  <a:solidFill>
                    <a:srgbClr val="000000"/>
                  </a:solidFill>
                </a:uFill>
                <a:latin typeface="Open Sans SemiBold" panose="020B0706030804020204" pitchFamily="34" charset="0"/>
                <a:ea typeface="Open Sans SemiBold" panose="020B0706030804020204" pitchFamily="34" charset="0"/>
                <a:cs typeface="Open Sans SemiBold" panose="020B0706030804020204" pitchFamily="34" charset="0"/>
              </a:rPr>
              <a:t>i</a:t>
            </a:r>
            <a:r>
              <a:rPr lang="en-AU" sz="1100" b="1" dirty="0">
                <a:ln>
                  <a:noFill/>
                </a:ln>
                <a:solidFill>
                  <a:srgbClr val="751C15"/>
                </a:solidFill>
                <a:effectLst/>
                <a:uFill>
                  <a:solidFill>
                    <a:srgbClr val="000000"/>
                  </a:solidFill>
                </a:uFill>
                <a:latin typeface="Open Sans SemiBold" panose="020B0706030804020204" pitchFamily="34" charset="0"/>
                <a:ea typeface="Open Sans SemiBold" panose="020B0706030804020204" pitchFamily="34" charset="0"/>
                <a:cs typeface="Open Sans SemiBold" panose="020B0706030804020204" pitchFamily="34" charset="0"/>
              </a:rPr>
              <a:t>) and (ii) refer to de jure discrimination claims.]</a:t>
            </a:r>
            <a:endParaRPr lang="en-US" sz="700" b="0" dirty="0">
              <a:ln>
                <a:noFill/>
              </a:ln>
              <a:solidFill>
                <a:schemeClr val="bg2"/>
              </a:solidFill>
              <a:effectLst/>
              <a:uFill>
                <a:solidFill>
                  <a:srgbClr val="000000"/>
                </a:solidFill>
              </a:uFill>
              <a:latin typeface="Open Sans SemiBold" panose="020B0706030804020204" pitchFamily="34" charset="0"/>
              <a:ea typeface="Open Sans SemiBold" panose="020B0706030804020204" pitchFamily="34" charset="0"/>
              <a:cs typeface="Open Sans SemiBold" panose="020B0706030804020204" pitchFamily="34" charset="0"/>
            </a:endParaRPr>
          </a:p>
          <a:p>
            <a:pPr marL="0" marR="0">
              <a:spcBef>
                <a:spcPts val="0"/>
              </a:spcBef>
              <a:spcAft>
                <a:spcPts val="600"/>
              </a:spcAft>
            </a:pPr>
            <a:r>
              <a:rPr lang="en-AU" sz="1100" b="0" dirty="0">
                <a:ln>
                  <a:noFill/>
                </a:ln>
                <a:solidFill>
                  <a:schemeClr val="bg2"/>
                </a:solidFill>
                <a:effectLst/>
                <a:uFill>
                  <a:solidFill>
                    <a:srgbClr val="000000"/>
                  </a:solidFill>
                </a:uFill>
                <a:latin typeface="Open Sans SemiBold" panose="020B0706030804020204" pitchFamily="34" charset="0"/>
                <a:ea typeface="Open Sans SemiBold" panose="020B0706030804020204" pitchFamily="34" charset="0"/>
                <a:cs typeface="Open Sans SemiBold" panose="020B0706030804020204" pitchFamily="34" charset="0"/>
              </a:rPr>
              <a:t>(</a:t>
            </a:r>
            <a:r>
              <a:rPr lang="en-AU" sz="1100" b="0" dirty="0" err="1">
                <a:ln>
                  <a:noFill/>
                </a:ln>
                <a:solidFill>
                  <a:schemeClr val="bg2"/>
                </a:solidFill>
                <a:effectLst/>
                <a:uFill>
                  <a:solidFill>
                    <a:srgbClr val="000000"/>
                  </a:solidFill>
                </a:uFill>
                <a:latin typeface="Open Sans SemiBold" panose="020B0706030804020204" pitchFamily="34" charset="0"/>
                <a:ea typeface="Open Sans SemiBold" panose="020B0706030804020204" pitchFamily="34" charset="0"/>
                <a:cs typeface="Open Sans SemiBold" panose="020B0706030804020204" pitchFamily="34" charset="0"/>
              </a:rPr>
              <a:t>i</a:t>
            </a:r>
            <a:r>
              <a:rPr lang="en-AU" sz="1100" b="0" dirty="0">
                <a:ln>
                  <a:noFill/>
                </a:ln>
                <a:solidFill>
                  <a:schemeClr val="bg2"/>
                </a:solidFill>
                <a:effectLst/>
                <a:uFill>
                  <a:solidFill>
                    <a:srgbClr val="000000"/>
                  </a:solidFill>
                </a:uFill>
                <a:latin typeface="Open Sans SemiBold" panose="020B0706030804020204" pitchFamily="34" charset="0"/>
                <a:ea typeface="Open Sans SemiBold" panose="020B0706030804020204" pitchFamily="34" charset="0"/>
                <a:cs typeface="Open Sans SemiBold" panose="020B0706030804020204" pitchFamily="34" charset="0"/>
              </a:rPr>
              <a:t>) the digital products receiving less </a:t>
            </a:r>
            <a:r>
              <a:rPr lang="en-AU" sz="1100" b="0" dirty="0" err="1">
                <a:ln>
                  <a:noFill/>
                </a:ln>
                <a:solidFill>
                  <a:schemeClr val="bg2"/>
                </a:solidFill>
                <a:effectLst/>
                <a:uFill>
                  <a:solidFill>
                    <a:srgbClr val="000000"/>
                  </a:solidFill>
                </a:uFill>
                <a:latin typeface="Open Sans SemiBold" panose="020B0706030804020204" pitchFamily="34" charset="0"/>
                <a:ea typeface="Open Sans SemiBold" panose="020B0706030804020204" pitchFamily="34" charset="0"/>
                <a:cs typeface="Open Sans SemiBold" panose="020B0706030804020204" pitchFamily="34" charset="0"/>
              </a:rPr>
              <a:t>favorable</a:t>
            </a:r>
            <a:r>
              <a:rPr lang="en-AU" sz="1100" b="0" dirty="0">
                <a:ln>
                  <a:noFill/>
                </a:ln>
                <a:solidFill>
                  <a:schemeClr val="bg2"/>
                </a:solidFill>
                <a:effectLst/>
                <a:uFill>
                  <a:solidFill>
                    <a:srgbClr val="000000"/>
                  </a:solidFill>
                </a:uFill>
                <a:latin typeface="Open Sans SemiBold" panose="020B0706030804020204" pitchFamily="34" charset="0"/>
                <a:ea typeface="Open Sans SemiBold" panose="020B0706030804020204" pitchFamily="34" charset="0"/>
                <a:cs typeface="Open Sans SemiBold" panose="020B0706030804020204" pitchFamily="34" charset="0"/>
              </a:rPr>
              <a:t> treatment are created, produced, published, stored, transmitted, contracted for, commissioned, or first made available on commercial terms in the territory of the other Party, or </a:t>
            </a:r>
            <a:endParaRPr lang="en-US" sz="700" b="0" dirty="0">
              <a:ln>
                <a:noFill/>
              </a:ln>
              <a:solidFill>
                <a:schemeClr val="bg2"/>
              </a:solidFill>
              <a:effectLst/>
              <a:uFill>
                <a:solidFill>
                  <a:srgbClr val="000000"/>
                </a:solidFill>
              </a:uFill>
              <a:latin typeface="Open Sans SemiBold" panose="020B0706030804020204" pitchFamily="34" charset="0"/>
              <a:ea typeface="Open Sans SemiBold" panose="020B0706030804020204" pitchFamily="34" charset="0"/>
              <a:cs typeface="Open Sans SemiBold" panose="020B0706030804020204" pitchFamily="34" charset="0"/>
            </a:endParaRPr>
          </a:p>
          <a:p>
            <a:pPr marL="0" marR="0">
              <a:spcBef>
                <a:spcPts val="0"/>
              </a:spcBef>
              <a:spcAft>
                <a:spcPts val="600"/>
              </a:spcAft>
            </a:pPr>
            <a:r>
              <a:rPr lang="en-AU" sz="1100" b="0" dirty="0">
                <a:ln>
                  <a:noFill/>
                </a:ln>
                <a:solidFill>
                  <a:schemeClr val="bg2"/>
                </a:solidFill>
                <a:effectLst/>
                <a:uFill>
                  <a:solidFill>
                    <a:srgbClr val="000000"/>
                  </a:solidFill>
                </a:uFill>
                <a:latin typeface="Open Sans SemiBold" panose="020B0706030804020204" pitchFamily="34" charset="0"/>
                <a:ea typeface="Open Sans SemiBold" panose="020B0706030804020204" pitchFamily="34" charset="0"/>
                <a:cs typeface="Open Sans SemiBold" panose="020B0706030804020204" pitchFamily="34" charset="0"/>
              </a:rPr>
              <a:t>(ii) the author, performer, producer, developer, distributor, or owner of such digital products is a person of the other Party; </a:t>
            </a:r>
            <a:r>
              <a:rPr lang="en-AU" sz="1100" b="1" dirty="0">
                <a:ln>
                  <a:noFill/>
                </a:ln>
                <a:solidFill>
                  <a:schemeClr val="bg2"/>
                </a:solidFill>
                <a:effectLst/>
                <a:highlight>
                  <a:srgbClr val="FFFF00"/>
                </a:highlight>
                <a:uFill>
                  <a:solidFill>
                    <a:srgbClr val="000000"/>
                  </a:solidFill>
                </a:uFill>
                <a:latin typeface="Open Sans SemiBold" panose="020B0706030804020204" pitchFamily="34" charset="0"/>
                <a:ea typeface="Open Sans SemiBold" panose="020B0706030804020204" pitchFamily="34" charset="0"/>
                <a:cs typeface="Open Sans SemiBold" panose="020B0706030804020204" pitchFamily="34" charset="0"/>
              </a:rPr>
              <a:t>or</a:t>
            </a:r>
            <a:endParaRPr lang="en-US" sz="700" b="0" dirty="0">
              <a:ln>
                <a:noFill/>
              </a:ln>
              <a:solidFill>
                <a:schemeClr val="bg2"/>
              </a:solidFill>
              <a:effectLst/>
              <a:uFill>
                <a:solidFill>
                  <a:srgbClr val="000000"/>
                </a:solidFill>
              </a:uFill>
              <a:latin typeface="Open Sans SemiBold" panose="020B0706030804020204" pitchFamily="34" charset="0"/>
              <a:ea typeface="Open Sans SemiBold" panose="020B0706030804020204" pitchFamily="34" charset="0"/>
              <a:cs typeface="Open Sans SemiBold" panose="020B0706030804020204" pitchFamily="34" charset="0"/>
            </a:endParaRPr>
          </a:p>
          <a:p>
            <a:pPr marL="0" marR="0">
              <a:spcBef>
                <a:spcPts val="0"/>
              </a:spcBef>
              <a:spcAft>
                <a:spcPts val="600"/>
              </a:spcAft>
            </a:pPr>
            <a:r>
              <a:rPr lang="en-AU" sz="1100" b="0" dirty="0">
                <a:ln>
                  <a:noFill/>
                </a:ln>
                <a:solidFill>
                  <a:schemeClr val="bg2"/>
                </a:solidFill>
                <a:effectLst/>
                <a:uFill>
                  <a:solidFill>
                    <a:srgbClr val="000000"/>
                  </a:solidFill>
                </a:uFill>
                <a:latin typeface="Open Sans SemiBold" panose="020B0706030804020204" pitchFamily="34" charset="0"/>
                <a:ea typeface="Open Sans SemiBold" panose="020B0706030804020204" pitchFamily="34" charset="0"/>
                <a:cs typeface="Open Sans SemiBold" panose="020B0706030804020204" pitchFamily="34" charset="0"/>
              </a:rPr>
              <a:t> (b) </a:t>
            </a:r>
            <a:r>
              <a:rPr lang="en-AU" sz="1100" b="1" dirty="0">
                <a:ln>
                  <a:noFill/>
                </a:ln>
                <a:solidFill>
                  <a:schemeClr val="bg2"/>
                </a:solidFill>
                <a:effectLst/>
                <a:highlight>
                  <a:srgbClr val="FFFF00"/>
                </a:highlight>
                <a:uFill>
                  <a:solidFill>
                    <a:srgbClr val="000000"/>
                  </a:solidFill>
                </a:uFill>
                <a:latin typeface="Open Sans SemiBold" panose="020B0706030804020204" pitchFamily="34" charset="0"/>
                <a:ea typeface="Open Sans SemiBold" panose="020B0706030804020204" pitchFamily="34" charset="0"/>
                <a:cs typeface="Open Sans SemiBold" panose="020B0706030804020204" pitchFamily="34" charset="0"/>
              </a:rPr>
              <a:t>so as otherwise to afford protection </a:t>
            </a:r>
            <a:r>
              <a:rPr lang="en-AU" sz="1100" b="0" dirty="0">
                <a:ln>
                  <a:noFill/>
                </a:ln>
                <a:solidFill>
                  <a:schemeClr val="bg2"/>
                </a:solidFill>
                <a:effectLst/>
                <a:uFill>
                  <a:solidFill>
                    <a:srgbClr val="000000"/>
                  </a:solidFill>
                </a:uFill>
                <a:latin typeface="Open Sans SemiBold" panose="020B0706030804020204" pitchFamily="34" charset="0"/>
                <a:ea typeface="Open Sans SemiBold" panose="020B0706030804020204" pitchFamily="34" charset="0"/>
                <a:cs typeface="Open Sans SemiBold" panose="020B0706030804020204" pitchFamily="34" charset="0"/>
              </a:rPr>
              <a:t>to other like digital products that are created, produced, published, stored, transmitted, contracted for, commissioned, or first made available on commercial terms in its territory</a:t>
            </a:r>
            <a:r>
              <a:rPr lang="en-AU" sz="1100" b="0" dirty="0">
                <a:ln>
                  <a:noFill/>
                </a:ln>
                <a:solidFill>
                  <a:srgbClr val="751C15"/>
                </a:solidFill>
                <a:effectLst/>
                <a:uFill>
                  <a:solidFill>
                    <a:srgbClr val="000000"/>
                  </a:solidFill>
                </a:uFill>
                <a:latin typeface="Open Sans SemiBold" panose="020B0706030804020204" pitchFamily="34" charset="0"/>
                <a:ea typeface="Open Sans SemiBold" panose="020B0706030804020204" pitchFamily="34" charset="0"/>
                <a:cs typeface="Open Sans SemiBold" panose="020B0706030804020204" pitchFamily="34" charset="0"/>
              </a:rPr>
              <a:t>.</a:t>
            </a:r>
            <a:r>
              <a:rPr lang="en-AU" sz="1100" b="1" dirty="0">
                <a:ln>
                  <a:noFill/>
                </a:ln>
                <a:solidFill>
                  <a:srgbClr val="751C15"/>
                </a:solidFill>
                <a:effectLst/>
                <a:uFill>
                  <a:solidFill>
                    <a:srgbClr val="000000"/>
                  </a:solidFill>
                </a:uFill>
                <a:latin typeface="Open Sans SemiBold" panose="020B0706030804020204" pitchFamily="34" charset="0"/>
                <a:ea typeface="Open Sans SemiBold" panose="020B0706030804020204" pitchFamily="34" charset="0"/>
                <a:cs typeface="Open Sans SemiBold" panose="020B0706030804020204" pitchFamily="34" charset="0"/>
              </a:rPr>
              <a:t> </a:t>
            </a:r>
          </a:p>
          <a:p>
            <a:pPr marL="0" marR="0">
              <a:spcBef>
                <a:spcPts val="0"/>
              </a:spcBef>
              <a:spcAft>
                <a:spcPts val="600"/>
              </a:spcAft>
            </a:pPr>
            <a:r>
              <a:rPr lang="en-AU" sz="1050" b="1" dirty="0">
                <a:ln>
                  <a:noFill/>
                </a:ln>
                <a:solidFill>
                  <a:srgbClr val="751C15"/>
                </a:solidFill>
                <a:effectLst/>
                <a:uFill>
                  <a:solidFill>
                    <a:srgbClr val="000000"/>
                  </a:solidFill>
                </a:uFill>
                <a:latin typeface="Open Sans SemiBold" panose="020B0706030804020204" pitchFamily="34" charset="0"/>
                <a:ea typeface="Open Sans SemiBold" panose="020B0706030804020204" pitchFamily="34" charset="0"/>
                <a:cs typeface="Open Sans SemiBold" panose="020B0706030804020204" pitchFamily="34" charset="0"/>
              </a:rPr>
              <a:t>[Note: The “or” and “so as otherwise to afford protection” clause is intended to differentiate that for </a:t>
            </a:r>
            <a:r>
              <a:rPr lang="en-AU" sz="1050" b="1" i="1" dirty="0">
                <a:ln>
                  <a:noFill/>
                </a:ln>
                <a:solidFill>
                  <a:srgbClr val="751C15"/>
                </a:solidFill>
                <a:effectLst/>
                <a:uFill>
                  <a:solidFill>
                    <a:srgbClr val="000000"/>
                  </a:solidFill>
                </a:uFill>
                <a:latin typeface="Open Sans SemiBold" panose="020B0706030804020204" pitchFamily="34" charset="0"/>
                <a:ea typeface="Open Sans SemiBold" panose="020B0706030804020204" pitchFamily="34" charset="0"/>
                <a:cs typeface="Open Sans SemiBold" panose="020B0706030804020204" pitchFamily="34" charset="0"/>
              </a:rPr>
              <a:t>de </a:t>
            </a:r>
            <a:r>
              <a:rPr lang="en-AU" sz="1050" b="1" i="1" dirty="0">
                <a:solidFill>
                  <a:srgbClr val="751C15"/>
                </a:solidFill>
                <a:uFill>
                  <a:solidFill>
                    <a:srgbClr val="000000"/>
                  </a:solidFill>
                </a:uFill>
                <a:latin typeface="Open Sans SemiBold" panose="020B0706030804020204" pitchFamily="34" charset="0"/>
                <a:ea typeface="Open Sans SemiBold" panose="020B0706030804020204" pitchFamily="34" charset="0"/>
                <a:cs typeface="Open Sans SemiBold" panose="020B0706030804020204" pitchFamily="34" charset="0"/>
              </a:rPr>
              <a:t>facto</a:t>
            </a:r>
            <a:r>
              <a:rPr lang="en-AU" sz="1050" b="1" i="1" dirty="0">
                <a:ln>
                  <a:noFill/>
                </a:ln>
                <a:solidFill>
                  <a:srgbClr val="751C15"/>
                </a:solidFill>
                <a:effectLst/>
                <a:uFill>
                  <a:solidFill>
                    <a:srgbClr val="000000"/>
                  </a:solidFill>
                </a:uFill>
                <a:latin typeface="Open Sans SemiBold" panose="020B0706030804020204" pitchFamily="34" charset="0"/>
                <a:ea typeface="Open Sans SemiBold" panose="020B0706030804020204" pitchFamily="34" charset="0"/>
                <a:cs typeface="Open Sans SemiBold" panose="020B0706030804020204" pitchFamily="34" charset="0"/>
              </a:rPr>
              <a:t> </a:t>
            </a:r>
            <a:r>
              <a:rPr lang="en-AU" sz="1050" b="1" dirty="0">
                <a:ln>
                  <a:noFill/>
                </a:ln>
                <a:solidFill>
                  <a:srgbClr val="751C15"/>
                </a:solidFill>
                <a:effectLst/>
                <a:uFill>
                  <a:solidFill>
                    <a:srgbClr val="000000"/>
                  </a:solidFill>
                </a:uFill>
                <a:latin typeface="Open Sans SemiBold" panose="020B0706030804020204" pitchFamily="34" charset="0"/>
                <a:ea typeface="Open Sans SemiBold" panose="020B0706030804020204" pitchFamily="34" charset="0"/>
                <a:cs typeface="Open Sans SemiBold" panose="020B0706030804020204" pitchFamily="34" charset="0"/>
              </a:rPr>
              <a:t>discrimination claims, discriminatory intent must be proven. WTO tribunal rulings have since undermined this clause’s meaning. So, to be reliable, new clarifying language would be needed that explicitly requires a showing of intent. But as a general matter, a refined differentiated approach can preserve policy space and catch real discrimination]</a:t>
            </a:r>
            <a:endParaRPr lang="en-US" sz="1050" b="1" dirty="0">
              <a:ln>
                <a:noFill/>
              </a:ln>
              <a:solidFill>
                <a:srgbClr val="751C15"/>
              </a:solidFill>
              <a:effectLst/>
              <a:uFill>
                <a:solidFill>
                  <a:srgbClr val="000000"/>
                </a:solidFill>
              </a:uFill>
              <a:latin typeface="Open Sans SemiBold" panose="020B0706030804020204" pitchFamily="34" charset="0"/>
              <a:ea typeface="Open Sans SemiBold" panose="020B0706030804020204" pitchFamily="34" charset="0"/>
              <a:cs typeface="Open Sans SemiBold" panose="020B0706030804020204" pitchFamily="34" charset="0"/>
            </a:endParaRPr>
          </a:p>
        </p:txBody>
      </p:sp>
      <p:graphicFrame>
        <p:nvGraphicFramePr>
          <p:cNvPr id="3" name="Table 2">
            <a:extLst>
              <a:ext uri="{FF2B5EF4-FFF2-40B4-BE49-F238E27FC236}">
                <a16:creationId xmlns:a16="http://schemas.microsoft.com/office/drawing/2014/main" id="{4F6A2B00-EBCC-4314-B00D-7AD48B654FB8}"/>
              </a:ext>
            </a:extLst>
          </p:cNvPr>
          <p:cNvGraphicFramePr>
            <a:graphicFrameLocks noGrp="1"/>
          </p:cNvGraphicFramePr>
          <p:nvPr>
            <p:extLst>
              <p:ext uri="{D42A27DB-BD31-4B8C-83A1-F6EECF244321}">
                <p14:modId xmlns:p14="http://schemas.microsoft.com/office/powerpoint/2010/main" val="1240348844"/>
              </p:ext>
            </p:extLst>
          </p:nvPr>
        </p:nvGraphicFramePr>
        <p:xfrm>
          <a:off x="5752143" y="796931"/>
          <a:ext cx="3225155" cy="4187612"/>
        </p:xfrm>
        <a:graphic>
          <a:graphicData uri="http://schemas.openxmlformats.org/drawingml/2006/table">
            <a:tbl>
              <a:tblPr firstRow="1" firstCol="1" bandRow="1">
                <a:tableStyleId>{5C22544A-7EE6-4342-B048-85BDC9FD1C3A}</a:tableStyleId>
              </a:tblPr>
              <a:tblGrid>
                <a:gridCol w="3225155">
                  <a:extLst>
                    <a:ext uri="{9D8B030D-6E8A-4147-A177-3AD203B41FA5}">
                      <a16:colId xmlns:a16="http://schemas.microsoft.com/office/drawing/2014/main" val="16182252"/>
                    </a:ext>
                  </a:extLst>
                </a:gridCol>
              </a:tblGrid>
              <a:tr h="174598">
                <a:tc>
                  <a:txBody>
                    <a:bodyPr/>
                    <a:lstStyle/>
                    <a:p>
                      <a:pPr marL="0" marR="0">
                        <a:spcBef>
                          <a:spcPts val="0"/>
                        </a:spcBef>
                        <a:spcAft>
                          <a:spcPts val="600"/>
                        </a:spcAft>
                      </a:pPr>
                      <a:r>
                        <a:rPr lang="en-AU" sz="1400" b="1" u="none" dirty="0">
                          <a:ln>
                            <a:noFill/>
                          </a:ln>
                          <a:solidFill>
                            <a:schemeClr val="bg2"/>
                          </a:solidFill>
                          <a:effectLst/>
                          <a:uFill>
                            <a:solidFill>
                              <a:srgbClr val="000000"/>
                            </a:solidFill>
                          </a:uFill>
                          <a:latin typeface="Open Sans bold" panose="020B0806030504020204" pitchFamily="34" charset="0"/>
                          <a:ea typeface="Open Sans bold" panose="020B0806030504020204" pitchFamily="34" charset="0"/>
                          <a:cs typeface="Open Sans bold" panose="020B0806030504020204" pitchFamily="34" charset="0"/>
                        </a:rPr>
                        <a:t>USMCA conflates </a:t>
                      </a:r>
                      <a:r>
                        <a:rPr lang="en-AU" sz="1400" b="1" i="1" u="none" dirty="0">
                          <a:ln>
                            <a:noFill/>
                          </a:ln>
                          <a:solidFill>
                            <a:schemeClr val="bg2"/>
                          </a:solidFill>
                          <a:effectLst/>
                          <a:uFill>
                            <a:solidFill>
                              <a:srgbClr val="000000"/>
                            </a:solidFill>
                          </a:uFill>
                          <a:latin typeface="Open Sans bold" panose="020B0806030504020204" pitchFamily="34" charset="0"/>
                          <a:ea typeface="Open Sans bold" panose="020B0806030504020204" pitchFamily="34" charset="0"/>
                          <a:cs typeface="Open Sans bold" panose="020B0806030504020204" pitchFamily="34" charset="0"/>
                        </a:rPr>
                        <a:t>de jure &amp;</a:t>
                      </a:r>
                      <a:r>
                        <a:rPr lang="en-AU" sz="1400" b="1" u="none" dirty="0">
                          <a:ln>
                            <a:noFill/>
                          </a:ln>
                          <a:solidFill>
                            <a:schemeClr val="bg2"/>
                          </a:solidFill>
                          <a:effectLst/>
                          <a:uFill>
                            <a:solidFill>
                              <a:srgbClr val="000000"/>
                            </a:solidFill>
                          </a:uFill>
                          <a:latin typeface="Open Sans bold" panose="020B0806030504020204" pitchFamily="34" charset="0"/>
                          <a:ea typeface="Open Sans bold" panose="020B0806030504020204" pitchFamily="34" charset="0"/>
                          <a:cs typeface="Open Sans bold" panose="020B0806030504020204" pitchFamily="34" charset="0"/>
                        </a:rPr>
                        <a:t> </a:t>
                      </a:r>
                      <a:r>
                        <a:rPr lang="en-AU" sz="1400" b="1" i="1" u="none" dirty="0">
                          <a:ln>
                            <a:noFill/>
                          </a:ln>
                          <a:solidFill>
                            <a:schemeClr val="bg2"/>
                          </a:solidFill>
                          <a:effectLst/>
                          <a:uFill>
                            <a:solidFill>
                              <a:srgbClr val="000000"/>
                            </a:solidFill>
                          </a:uFill>
                          <a:latin typeface="Open Sans bold" panose="020B0806030504020204" pitchFamily="34" charset="0"/>
                          <a:ea typeface="Open Sans bold" panose="020B0806030504020204" pitchFamily="34" charset="0"/>
                          <a:cs typeface="Open Sans bold" panose="020B0806030504020204" pitchFamily="34" charset="0"/>
                        </a:rPr>
                        <a:t>de facto </a:t>
                      </a:r>
                      <a:endParaRPr lang="en-AU" sz="600" b="1" i="0" u="none" dirty="0">
                        <a:ln>
                          <a:noFill/>
                        </a:ln>
                        <a:solidFill>
                          <a:schemeClr val="bg2"/>
                        </a:solidFill>
                        <a:effectLst/>
                        <a:uFill>
                          <a:solidFill>
                            <a:srgbClr val="000000"/>
                          </a:solidFill>
                        </a:uFill>
                        <a:latin typeface="Open Sans bold" panose="020B0806030504020204" pitchFamily="34" charset="0"/>
                        <a:ea typeface="Open Sans bold" panose="020B0806030504020204" pitchFamily="34" charset="0"/>
                        <a:cs typeface="Open Sans bold" panose="020B0806030504020204" pitchFamily="34" charset="0"/>
                      </a:endParaRPr>
                    </a:p>
                    <a:p>
                      <a:pPr marL="0" marR="0">
                        <a:spcBef>
                          <a:spcPts val="0"/>
                        </a:spcBef>
                        <a:spcAft>
                          <a:spcPts val="600"/>
                        </a:spcAft>
                      </a:pPr>
                      <a:r>
                        <a:rPr lang="en-AU" sz="1100" b="1" u="sng" dirty="0">
                          <a:ln>
                            <a:noFill/>
                          </a:ln>
                          <a:solidFill>
                            <a:schemeClr val="bg2"/>
                          </a:solidFill>
                          <a:effectLst/>
                          <a:uFill>
                            <a:solidFill>
                              <a:srgbClr val="000000"/>
                            </a:solidFill>
                          </a:uFill>
                          <a:latin typeface="Open Sans bold" panose="020B0806030504020204" pitchFamily="34" charset="0"/>
                          <a:ea typeface="Open Sans bold" panose="020B0806030504020204" pitchFamily="34" charset="0"/>
                          <a:cs typeface="Open Sans bold" panose="020B0806030504020204" pitchFamily="34" charset="0"/>
                        </a:rPr>
                        <a:t>Article 19.4: Non-Discriminatory Treatment of Digital Products</a:t>
                      </a:r>
                    </a:p>
                  </a:txBody>
                  <a:tcPr marL="23918" marR="23918" marT="23918" marB="23918">
                    <a:solidFill>
                      <a:schemeClr val="bg1"/>
                    </a:solidFill>
                  </a:tcPr>
                </a:tc>
                <a:extLst>
                  <a:ext uri="{0D108BD9-81ED-4DB2-BD59-A6C34878D82A}">
                    <a16:rowId xmlns:a16="http://schemas.microsoft.com/office/drawing/2014/main" val="1911576558"/>
                  </a:ext>
                </a:extLst>
              </a:tr>
              <a:tr h="2271883">
                <a:tc>
                  <a:txBody>
                    <a:bodyPr/>
                    <a:lstStyle/>
                    <a:p>
                      <a:pPr marL="0" marR="0">
                        <a:spcBef>
                          <a:spcPts val="0"/>
                        </a:spcBef>
                        <a:spcAft>
                          <a:spcPts val="600"/>
                        </a:spcAft>
                      </a:pPr>
                      <a:r>
                        <a:rPr lang="en-AU" sz="1100" b="0" dirty="0">
                          <a:ln>
                            <a:noFill/>
                          </a:ln>
                          <a:solidFill>
                            <a:schemeClr val="bg2"/>
                          </a:solidFill>
                          <a:effectLst/>
                          <a:uFill>
                            <a:solidFill>
                              <a:srgbClr val="000000"/>
                            </a:solidFill>
                          </a:uFill>
                          <a:latin typeface="Open Sans SemiBold" panose="020B0706030804020204" pitchFamily="34" charset="0"/>
                          <a:ea typeface="Open Sans SemiBold" panose="020B0706030804020204" pitchFamily="34" charset="0"/>
                          <a:cs typeface="Open Sans SemiBold" panose="020B0706030804020204" pitchFamily="34" charset="0"/>
                        </a:rPr>
                        <a:t>1. No Party shall accord less </a:t>
                      </a:r>
                      <a:r>
                        <a:rPr lang="en-AU" sz="1100" b="0" dirty="0" err="1">
                          <a:ln>
                            <a:noFill/>
                          </a:ln>
                          <a:solidFill>
                            <a:schemeClr val="bg2"/>
                          </a:solidFill>
                          <a:effectLst/>
                          <a:uFill>
                            <a:solidFill>
                              <a:srgbClr val="000000"/>
                            </a:solidFill>
                          </a:uFill>
                          <a:latin typeface="Open Sans SemiBold" panose="020B0706030804020204" pitchFamily="34" charset="0"/>
                          <a:ea typeface="Open Sans SemiBold" panose="020B0706030804020204" pitchFamily="34" charset="0"/>
                          <a:cs typeface="Open Sans SemiBold" panose="020B0706030804020204" pitchFamily="34" charset="0"/>
                        </a:rPr>
                        <a:t>favorable</a:t>
                      </a:r>
                      <a:r>
                        <a:rPr lang="en-AU" sz="1100" b="0" dirty="0">
                          <a:ln>
                            <a:noFill/>
                          </a:ln>
                          <a:solidFill>
                            <a:schemeClr val="bg2"/>
                          </a:solidFill>
                          <a:effectLst/>
                          <a:uFill>
                            <a:solidFill>
                              <a:srgbClr val="000000"/>
                            </a:solidFill>
                          </a:uFill>
                          <a:latin typeface="Open Sans SemiBold" panose="020B0706030804020204" pitchFamily="34" charset="0"/>
                          <a:ea typeface="Open Sans SemiBold" panose="020B0706030804020204" pitchFamily="34" charset="0"/>
                          <a:cs typeface="Open Sans SemiBold" panose="020B0706030804020204" pitchFamily="34" charset="0"/>
                        </a:rPr>
                        <a:t> treatment to a digital product created, produced, published, contracted for, commissioned, or first made available on commercial terms in the territory of another Party, or to a digital product of which the author, performer, producer, developer, or owner is a person of another Party, than it accords to other like digital products.</a:t>
                      </a:r>
                      <a:r>
                        <a:rPr lang="en-US" sz="1100" b="0" baseline="30000" dirty="0">
                          <a:ln>
                            <a:noFill/>
                          </a:ln>
                          <a:solidFill>
                            <a:schemeClr val="bg2"/>
                          </a:solidFill>
                          <a:effectLst/>
                          <a:uFill>
                            <a:solidFill>
                              <a:srgbClr val="000000"/>
                            </a:solidFill>
                          </a:uFill>
                          <a:latin typeface="Open Sans SemiBold" panose="020B0706030804020204" pitchFamily="34" charset="0"/>
                          <a:ea typeface="Open Sans SemiBold" panose="020B0706030804020204" pitchFamily="34" charset="0"/>
                          <a:cs typeface="Open Sans SemiBold" panose="020B0706030804020204" pitchFamily="34" charset="0"/>
                        </a:rPr>
                        <a:t>3  </a:t>
                      </a:r>
                      <a:endParaRPr lang="en-US" sz="1100" b="0" dirty="0">
                        <a:ln>
                          <a:noFill/>
                        </a:ln>
                        <a:solidFill>
                          <a:schemeClr val="bg2"/>
                        </a:solidFill>
                        <a:effectLst/>
                        <a:uFill>
                          <a:solidFill>
                            <a:srgbClr val="000000"/>
                          </a:solidFill>
                        </a:uFill>
                        <a:latin typeface="Open Sans SemiBold" panose="020B0706030804020204" pitchFamily="34" charset="0"/>
                        <a:ea typeface="Open Sans SemiBold" panose="020B0706030804020204" pitchFamily="34" charset="0"/>
                        <a:cs typeface="Open Sans SemiBold" panose="020B0706030804020204" pitchFamily="34" charset="0"/>
                      </a:endParaRPr>
                    </a:p>
                    <a:p>
                      <a:pPr marL="0" marR="0">
                        <a:spcBef>
                          <a:spcPts val="0"/>
                        </a:spcBef>
                        <a:spcAft>
                          <a:spcPts val="600"/>
                        </a:spcAft>
                      </a:pPr>
                      <a:r>
                        <a:rPr lang="en-AU" sz="900" b="0" dirty="0">
                          <a:ln>
                            <a:noFill/>
                          </a:ln>
                          <a:solidFill>
                            <a:schemeClr val="bg2"/>
                          </a:solidFill>
                          <a:effectLst/>
                          <a:uFill>
                            <a:solidFill>
                              <a:srgbClr val="000000"/>
                            </a:solidFill>
                          </a:uFill>
                          <a:latin typeface="Open Sans SemiBold" panose="020B0706030804020204" pitchFamily="34" charset="0"/>
                          <a:ea typeface="Open Sans SemiBold" panose="020B0706030804020204" pitchFamily="34" charset="0"/>
                          <a:cs typeface="Open Sans SemiBold" panose="020B0706030804020204" pitchFamily="34" charset="0"/>
                        </a:rPr>
                        <a:t> </a:t>
                      </a:r>
                      <a:r>
                        <a:rPr lang="en-US" sz="900" b="0" baseline="30000" dirty="0">
                          <a:ln>
                            <a:noFill/>
                          </a:ln>
                          <a:solidFill>
                            <a:schemeClr val="bg2"/>
                          </a:solidFill>
                          <a:effectLst/>
                          <a:uFill>
                            <a:solidFill>
                              <a:srgbClr val="000000"/>
                            </a:solidFill>
                          </a:uFill>
                          <a:latin typeface="Open Sans SemiBold" panose="020B0706030804020204" pitchFamily="34" charset="0"/>
                          <a:ea typeface="Open Sans SemiBold" panose="020B0706030804020204" pitchFamily="34" charset="0"/>
                          <a:cs typeface="Open Sans SemiBold" panose="020B0706030804020204" pitchFamily="34" charset="0"/>
                        </a:rPr>
                        <a:t>3 </a:t>
                      </a:r>
                      <a:r>
                        <a:rPr lang="en-US" sz="900" b="0" dirty="0">
                          <a:ln>
                            <a:noFill/>
                          </a:ln>
                          <a:solidFill>
                            <a:schemeClr val="bg2"/>
                          </a:solidFill>
                          <a:effectLst/>
                          <a:uFill>
                            <a:solidFill>
                              <a:srgbClr val="000000"/>
                            </a:solidFill>
                          </a:uFill>
                          <a:latin typeface="Open Sans SemiBold" panose="020B0706030804020204" pitchFamily="34" charset="0"/>
                          <a:ea typeface="Open Sans SemiBold" panose="020B0706030804020204" pitchFamily="34" charset="0"/>
                          <a:cs typeface="Open Sans SemiBold" panose="020B0706030804020204" pitchFamily="34" charset="0"/>
                        </a:rPr>
                        <a:t>For greater certainty, to the extent that a digital product of a non-Party is a “like digital product,” it will qualify as an “other like digital product” for the purposes of Article 19.4.1 (Non-Discriminatory Treatment of Digital Products).</a:t>
                      </a:r>
                      <a:endParaRPr lang="en-US" sz="1100" b="0" dirty="0">
                        <a:ln>
                          <a:noFill/>
                        </a:ln>
                        <a:solidFill>
                          <a:srgbClr val="751C15"/>
                        </a:solidFill>
                        <a:effectLst/>
                        <a:uFill>
                          <a:solidFill>
                            <a:srgbClr val="000000"/>
                          </a:solidFill>
                        </a:uFill>
                        <a:latin typeface="Open Sans SemiBold" panose="020B0706030804020204" pitchFamily="34" charset="0"/>
                        <a:ea typeface="Open Sans SemiBold" panose="020B0706030804020204" pitchFamily="34" charset="0"/>
                        <a:cs typeface="Open Sans SemiBold" panose="020B0706030804020204" pitchFamily="34" charset="0"/>
                      </a:endParaRPr>
                    </a:p>
                    <a:p>
                      <a:pPr marL="0" marR="0">
                        <a:spcBef>
                          <a:spcPts val="0"/>
                        </a:spcBef>
                        <a:spcAft>
                          <a:spcPts val="600"/>
                        </a:spcAft>
                      </a:pPr>
                      <a:r>
                        <a:rPr lang="en-AU" sz="1050" b="1" dirty="0">
                          <a:ln>
                            <a:noFill/>
                          </a:ln>
                          <a:solidFill>
                            <a:srgbClr val="751C15"/>
                          </a:solidFill>
                          <a:effectLst/>
                          <a:uFill>
                            <a:solidFill>
                              <a:srgbClr val="000000"/>
                            </a:solidFill>
                          </a:uFill>
                          <a:latin typeface="Open Sans SemiBold" panose="020B0706030804020204" pitchFamily="34" charset="0"/>
                          <a:ea typeface="Open Sans SemiBold" panose="020B0706030804020204" pitchFamily="34" charset="0"/>
                          <a:cs typeface="Open Sans SemiBold" panose="020B0706030804020204" pitchFamily="34" charset="0"/>
                        </a:rPr>
                        <a:t>[Note: This broad standard treats </a:t>
                      </a:r>
                      <a:r>
                        <a:rPr lang="en-AU" sz="1050" b="1" i="1" dirty="0">
                          <a:ln>
                            <a:noFill/>
                          </a:ln>
                          <a:solidFill>
                            <a:srgbClr val="751C15"/>
                          </a:solidFill>
                          <a:effectLst/>
                          <a:uFill>
                            <a:solidFill>
                              <a:srgbClr val="000000"/>
                            </a:solidFill>
                          </a:uFill>
                          <a:latin typeface="Open Sans SemiBold" panose="020B0706030804020204" pitchFamily="34" charset="0"/>
                          <a:ea typeface="Open Sans SemiBold" panose="020B0706030804020204" pitchFamily="34" charset="0"/>
                          <a:cs typeface="Open Sans SemiBold" panose="020B0706030804020204" pitchFamily="34" charset="0"/>
                        </a:rPr>
                        <a:t>de facto </a:t>
                      </a:r>
                      <a:r>
                        <a:rPr lang="en-AU" sz="1050" b="1" dirty="0">
                          <a:ln>
                            <a:noFill/>
                          </a:ln>
                          <a:solidFill>
                            <a:srgbClr val="751C15"/>
                          </a:solidFill>
                          <a:effectLst/>
                          <a:uFill>
                            <a:solidFill>
                              <a:srgbClr val="000000"/>
                            </a:solidFill>
                          </a:uFill>
                          <a:latin typeface="Open Sans SemiBold" panose="020B0706030804020204" pitchFamily="34" charset="0"/>
                          <a:ea typeface="Open Sans SemiBold" panose="020B0706030804020204" pitchFamily="34" charset="0"/>
                          <a:cs typeface="Open Sans SemiBold" panose="020B0706030804020204" pitchFamily="34" charset="0"/>
                        </a:rPr>
                        <a:t>and </a:t>
                      </a:r>
                      <a:r>
                        <a:rPr lang="en-AU" sz="1050" b="1" i="1" dirty="0">
                          <a:ln>
                            <a:noFill/>
                          </a:ln>
                          <a:solidFill>
                            <a:srgbClr val="751C15"/>
                          </a:solidFill>
                          <a:effectLst/>
                          <a:uFill>
                            <a:solidFill>
                              <a:srgbClr val="000000"/>
                            </a:solidFill>
                          </a:uFill>
                          <a:latin typeface="Open Sans SemiBold" panose="020B0706030804020204" pitchFamily="34" charset="0"/>
                          <a:ea typeface="Open Sans SemiBold" panose="020B0706030804020204" pitchFamily="34" charset="0"/>
                          <a:cs typeface="Open Sans SemiBold" panose="020B0706030804020204" pitchFamily="34" charset="0"/>
                        </a:rPr>
                        <a:t>de jure </a:t>
                      </a:r>
                      <a:r>
                        <a:rPr lang="en-AU" sz="1050" b="1" dirty="0">
                          <a:ln>
                            <a:noFill/>
                          </a:ln>
                          <a:solidFill>
                            <a:srgbClr val="751C15"/>
                          </a:solidFill>
                          <a:effectLst/>
                          <a:uFill>
                            <a:solidFill>
                              <a:srgbClr val="000000"/>
                            </a:solidFill>
                          </a:uFill>
                          <a:latin typeface="Open Sans SemiBold" panose="020B0706030804020204" pitchFamily="34" charset="0"/>
                          <a:ea typeface="Open Sans SemiBold" panose="020B0706030804020204" pitchFamily="34" charset="0"/>
                          <a:cs typeface="Open Sans SemiBold" panose="020B0706030804020204" pitchFamily="34" charset="0"/>
                        </a:rPr>
                        <a:t>discrimination claims the same: If a policy has greater impact on some firms/digital services than others, it is considered discriminatory even if the reason is size of the firm, or business choices by the firm and the different impact is unrelated to nationality.]</a:t>
                      </a:r>
                      <a:endParaRPr lang="en-US" sz="1050" b="1" dirty="0">
                        <a:ln>
                          <a:noFill/>
                        </a:ln>
                        <a:solidFill>
                          <a:srgbClr val="751C15"/>
                        </a:solidFill>
                        <a:effectLst/>
                        <a:uFill>
                          <a:solidFill>
                            <a:srgbClr val="000000"/>
                          </a:solidFill>
                        </a:uFill>
                        <a:latin typeface="Open Sans SemiBold" panose="020B0706030804020204" pitchFamily="34" charset="0"/>
                        <a:ea typeface="Open Sans SemiBold" panose="020B0706030804020204" pitchFamily="34" charset="0"/>
                        <a:cs typeface="Open Sans SemiBold" panose="020B0706030804020204" pitchFamily="34" charset="0"/>
                      </a:endParaRPr>
                    </a:p>
                  </a:txBody>
                  <a:tcPr marL="23918" marR="23918" marT="23918" marB="23918">
                    <a:solidFill>
                      <a:schemeClr val="bg1"/>
                    </a:solidFill>
                  </a:tcPr>
                </a:tc>
                <a:extLst>
                  <a:ext uri="{0D108BD9-81ED-4DB2-BD59-A6C34878D82A}">
                    <a16:rowId xmlns:a16="http://schemas.microsoft.com/office/drawing/2014/main" val="3474962709"/>
                  </a:ext>
                </a:extLst>
              </a:tr>
            </a:tbl>
          </a:graphicData>
        </a:graphic>
      </p:graphicFrame>
      <p:cxnSp>
        <p:nvCxnSpPr>
          <p:cNvPr id="7" name="Straight Connector 6">
            <a:extLst>
              <a:ext uri="{FF2B5EF4-FFF2-40B4-BE49-F238E27FC236}">
                <a16:creationId xmlns:a16="http://schemas.microsoft.com/office/drawing/2014/main" id="{BA619E92-0E8F-4E24-91A8-30A05FB8FC15}"/>
              </a:ext>
            </a:extLst>
          </p:cNvPr>
          <p:cNvCxnSpPr>
            <a:cxnSpLocks/>
          </p:cNvCxnSpPr>
          <p:nvPr/>
        </p:nvCxnSpPr>
        <p:spPr>
          <a:xfrm flipH="1">
            <a:off x="5529435" y="748293"/>
            <a:ext cx="43029" cy="4370889"/>
          </a:xfrm>
          <a:prstGeom prst="line">
            <a:avLst/>
          </a:prstGeom>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3647303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6"/>
          <p:cNvSpPr/>
          <p:nvPr/>
        </p:nvSpPr>
        <p:spPr>
          <a:xfrm>
            <a:off x="-16375" y="0"/>
            <a:ext cx="9160375" cy="1066800"/>
          </a:xfrm>
          <a:prstGeom prst="rect">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6"/>
          <p:cNvSpPr txBox="1"/>
          <p:nvPr/>
        </p:nvSpPr>
        <p:spPr>
          <a:xfrm>
            <a:off x="11177" y="71750"/>
            <a:ext cx="8176478" cy="800189"/>
          </a:xfrm>
          <a:prstGeom prst="rect">
            <a:avLst/>
          </a:prstGeom>
          <a:noFill/>
          <a:ln>
            <a:noFill/>
          </a:ln>
        </p:spPr>
        <p:txBody>
          <a:bodyPr spcFirstLastPara="1" wrap="square" lIns="91425" tIns="91425" rIns="91425" bIns="91425" anchor="t" anchorCtr="0">
            <a:spAutoFit/>
          </a:bodyPr>
          <a:lstStyle/>
          <a:p>
            <a:r>
              <a:rPr lang="en-US" sz="2000" dirty="0">
                <a:solidFill>
                  <a:schemeClr val="lt1"/>
                </a:solidFill>
                <a:latin typeface="Open Sans SemiBold"/>
                <a:ea typeface="Open Sans SemiBold"/>
                <a:cs typeface="Open Sans SemiBold"/>
                <a:sym typeface="Open Sans SemiBold"/>
              </a:rPr>
              <a:t> Trump weaponizes “Non-discrimination” for “digital products” weaponized to challenge competition policies  </a:t>
            </a:r>
          </a:p>
        </p:txBody>
      </p:sp>
      <p:pic>
        <p:nvPicPr>
          <p:cNvPr id="112" name="Google Shape;112;p16"/>
          <p:cNvPicPr preferRelativeResize="0"/>
          <p:nvPr/>
        </p:nvPicPr>
        <p:blipFill>
          <a:blip r:embed="rId3">
            <a:alphaModFix/>
          </a:blip>
          <a:stretch>
            <a:fillRect/>
          </a:stretch>
        </p:blipFill>
        <p:spPr>
          <a:xfrm>
            <a:off x="8124602" y="133511"/>
            <a:ext cx="799775" cy="799775"/>
          </a:xfrm>
          <a:prstGeom prst="rect">
            <a:avLst/>
          </a:prstGeom>
          <a:noFill/>
          <a:ln>
            <a:noFill/>
          </a:ln>
        </p:spPr>
      </p:pic>
      <p:graphicFrame>
        <p:nvGraphicFramePr>
          <p:cNvPr id="2" name="Diagram 1">
            <a:extLst>
              <a:ext uri="{FF2B5EF4-FFF2-40B4-BE49-F238E27FC236}">
                <a16:creationId xmlns:a16="http://schemas.microsoft.com/office/drawing/2014/main" id="{4B158670-8ADC-B78D-009B-36C00FD9F073}"/>
              </a:ext>
            </a:extLst>
          </p:cNvPr>
          <p:cNvGraphicFramePr/>
          <p:nvPr>
            <p:extLst>
              <p:ext uri="{D42A27DB-BD31-4B8C-83A1-F6EECF244321}">
                <p14:modId xmlns:p14="http://schemas.microsoft.com/office/powerpoint/2010/main" val="355689340"/>
              </p:ext>
            </p:extLst>
          </p:nvPr>
        </p:nvGraphicFramePr>
        <p:xfrm>
          <a:off x="69707" y="1175809"/>
          <a:ext cx="7300916" cy="38714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11507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6"/>
          <p:cNvSpPr/>
          <p:nvPr/>
        </p:nvSpPr>
        <p:spPr>
          <a:xfrm>
            <a:off x="-1" y="0"/>
            <a:ext cx="9144000" cy="1107965"/>
          </a:xfrm>
          <a:prstGeom prst="rect">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6"/>
          <p:cNvSpPr txBox="1"/>
          <p:nvPr/>
        </p:nvSpPr>
        <p:spPr>
          <a:xfrm>
            <a:off x="34638" y="0"/>
            <a:ext cx="8385794" cy="1015632"/>
          </a:xfrm>
          <a:prstGeom prst="rect">
            <a:avLst/>
          </a:prstGeom>
          <a:noFill/>
          <a:ln>
            <a:noFill/>
          </a:ln>
        </p:spPr>
        <p:txBody>
          <a:bodyPr spcFirstLastPara="1" wrap="square" lIns="91425" tIns="91425" rIns="91425" bIns="91425" anchor="t" anchorCtr="0">
            <a:spAutoFit/>
          </a:bodyPr>
          <a:lstStyle/>
          <a:p>
            <a:r>
              <a:rPr lang="en-US" sz="1800" b="1" dirty="0">
                <a:solidFill>
                  <a:schemeClr val="bg1"/>
                </a:solidFill>
                <a:effectLst/>
                <a:latin typeface="Open Sans SemiBold" panose="020B0706030804020204" pitchFamily="34" charset="0"/>
                <a:ea typeface="Open Sans SemiBold" panose="020B0706030804020204" pitchFamily="34" charset="0"/>
                <a:cs typeface="Open Sans SemiBold" panose="020B0706030804020204" pitchFamily="34" charset="0"/>
              </a:rPr>
              <a:t>USMCA-Style “SOURCE CODE” Rules Would Undermine 17 US States’ </a:t>
            </a:r>
          </a:p>
          <a:p>
            <a:r>
              <a:rPr lang="en-US" sz="1800" b="1" dirty="0">
                <a:solidFill>
                  <a:schemeClr val="bg1"/>
                </a:solidFill>
                <a:effectLst/>
                <a:latin typeface="Open Sans SemiBold" panose="020B0706030804020204" pitchFamily="34" charset="0"/>
                <a:ea typeface="Open Sans SemiBold" panose="020B0706030804020204" pitchFamily="34" charset="0"/>
                <a:cs typeface="Open Sans SemiBold" panose="020B0706030804020204" pitchFamily="34" charset="0"/>
              </a:rPr>
              <a:t>Right to </a:t>
            </a:r>
            <a:r>
              <a:rPr lang="en-US" sz="1800" b="1"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Repair Laws, </a:t>
            </a:r>
            <a:r>
              <a:rPr lang="en-US" sz="1800" b="1" dirty="0">
                <a:solidFill>
                  <a:schemeClr val="bg1"/>
                </a:solidFill>
                <a:effectLst/>
                <a:latin typeface="Open Sans SemiBold" panose="020B0706030804020204" pitchFamily="34" charset="0"/>
                <a:ea typeface="Open Sans SemiBold" panose="020B0706030804020204" pitchFamily="34" charset="0"/>
                <a:cs typeface="Open Sans SemiBold" panose="020B0706030804020204" pitchFamily="34" charset="0"/>
              </a:rPr>
              <a:t>Thwart General </a:t>
            </a:r>
            <a:r>
              <a:rPr lang="en-US" sz="1800" b="1"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Audits or </a:t>
            </a:r>
            <a:r>
              <a:rPr lang="en-US" sz="1800" b="1" dirty="0">
                <a:solidFill>
                  <a:schemeClr val="bg1"/>
                </a:solidFill>
                <a:effectLst/>
                <a:latin typeface="Open Sans SemiBold" panose="020B0706030804020204" pitchFamily="34" charset="0"/>
                <a:ea typeface="Open Sans SemiBold" panose="020B0706030804020204" pitchFamily="34" charset="0"/>
                <a:cs typeface="Open Sans SemiBold" panose="020B0706030804020204" pitchFamily="34" charset="0"/>
              </a:rPr>
              <a:t>Screening of Algorithms </a:t>
            </a:r>
          </a:p>
          <a:p>
            <a:r>
              <a:rPr lang="en-US" sz="1800" b="1" dirty="0">
                <a:solidFill>
                  <a:schemeClr val="bg1"/>
                </a:solidFill>
                <a:effectLst/>
                <a:latin typeface="Open Sans SemiBold" panose="020B0706030804020204" pitchFamily="34" charset="0"/>
                <a:ea typeface="Open Sans SemiBold" panose="020B0706030804020204" pitchFamily="34" charset="0"/>
                <a:cs typeface="Open Sans SemiBold" panose="020B0706030804020204" pitchFamily="34" charset="0"/>
              </a:rPr>
              <a:t>&amp; Code for Racial Bias, Labor Law Abuses, or Other Violations</a:t>
            </a:r>
            <a:endParaRPr sz="1800" dirty="0">
              <a:solidFill>
                <a:schemeClr val="lt1"/>
              </a:solidFill>
              <a:latin typeface="Open Sans SemiBold"/>
              <a:ea typeface="Open Sans SemiBold"/>
              <a:cs typeface="Open Sans SemiBold"/>
              <a:sym typeface="Open Sans SemiBold"/>
            </a:endParaRPr>
          </a:p>
        </p:txBody>
      </p:sp>
      <p:pic>
        <p:nvPicPr>
          <p:cNvPr id="112" name="Google Shape;112;p16"/>
          <p:cNvPicPr preferRelativeResize="0"/>
          <p:nvPr/>
        </p:nvPicPr>
        <p:blipFill>
          <a:blip r:embed="rId3">
            <a:alphaModFix/>
          </a:blip>
          <a:stretch>
            <a:fillRect/>
          </a:stretch>
        </p:blipFill>
        <p:spPr>
          <a:xfrm>
            <a:off x="8140827" y="39623"/>
            <a:ext cx="1087547" cy="1041899"/>
          </a:xfrm>
          <a:prstGeom prst="rect">
            <a:avLst/>
          </a:prstGeom>
          <a:noFill/>
          <a:ln>
            <a:noFill/>
          </a:ln>
        </p:spPr>
      </p:pic>
      <p:graphicFrame>
        <p:nvGraphicFramePr>
          <p:cNvPr id="2" name="Table 1">
            <a:extLst>
              <a:ext uri="{FF2B5EF4-FFF2-40B4-BE49-F238E27FC236}">
                <a16:creationId xmlns:a16="http://schemas.microsoft.com/office/drawing/2014/main" id="{FDCC8D62-EAEF-4955-A221-526550F311A7}"/>
              </a:ext>
            </a:extLst>
          </p:cNvPr>
          <p:cNvGraphicFramePr>
            <a:graphicFrameLocks noGrp="1"/>
          </p:cNvGraphicFramePr>
          <p:nvPr>
            <p:extLst>
              <p:ext uri="{D42A27DB-BD31-4B8C-83A1-F6EECF244321}">
                <p14:modId xmlns:p14="http://schemas.microsoft.com/office/powerpoint/2010/main" val="3512028870"/>
              </p:ext>
            </p:extLst>
          </p:nvPr>
        </p:nvGraphicFramePr>
        <p:xfrm>
          <a:off x="59507" y="1118015"/>
          <a:ext cx="9109361" cy="2407920"/>
        </p:xfrm>
        <a:graphic>
          <a:graphicData uri="http://schemas.openxmlformats.org/drawingml/2006/table">
            <a:tbl>
              <a:tblPr firstRow="1" firstCol="1" bandRow="1">
                <a:tableStyleId>{5C22544A-7EE6-4342-B048-85BDC9FD1C3A}</a:tableStyleId>
              </a:tblPr>
              <a:tblGrid>
                <a:gridCol w="9109361">
                  <a:extLst>
                    <a:ext uri="{9D8B030D-6E8A-4147-A177-3AD203B41FA5}">
                      <a16:colId xmlns:a16="http://schemas.microsoft.com/office/drawing/2014/main" val="3101716544"/>
                    </a:ext>
                  </a:extLst>
                </a:gridCol>
              </a:tblGrid>
              <a:tr h="2262143">
                <a:tc>
                  <a:txBody>
                    <a:bodyPr/>
                    <a:lstStyle/>
                    <a:p>
                      <a:pPr marL="0" marR="0">
                        <a:spcBef>
                          <a:spcPts val="0"/>
                        </a:spcBef>
                        <a:spcAft>
                          <a:spcPts val="600"/>
                        </a:spcAft>
                      </a:pPr>
                      <a:r>
                        <a:rPr lang="en-US" sz="1500" b="1" dirty="0">
                          <a:solidFill>
                            <a:srgbClr val="000000"/>
                          </a:solidFill>
                          <a:effectLst/>
                          <a:latin typeface="Open Sans bold" panose="020B0806030504020204" pitchFamily="34" charset="0"/>
                          <a:ea typeface="Open Sans bold" panose="020B0806030504020204" pitchFamily="34" charset="0"/>
                          <a:cs typeface="Open Sans bold" panose="020B0806030504020204" pitchFamily="34" charset="0"/>
                        </a:rPr>
                        <a:t>USMCA Article 19.16: Source Code </a:t>
                      </a:r>
                      <a:endParaRPr lang="en-US" sz="700" b="0" dirty="0">
                        <a:solidFill>
                          <a:srgbClr val="000000"/>
                        </a:solidFill>
                        <a:effectLst/>
                        <a:latin typeface="Open Sans SemiBold" panose="020B0706030804020204" pitchFamily="34" charset="0"/>
                        <a:ea typeface="Open Sans SemiBold" panose="020B0706030804020204" pitchFamily="34" charset="0"/>
                        <a:cs typeface="Open Sans SemiBold" panose="020B0706030804020204" pitchFamily="34" charset="0"/>
                      </a:endParaRPr>
                    </a:p>
                    <a:p>
                      <a:pPr marL="0" marR="0">
                        <a:spcBef>
                          <a:spcPts val="0"/>
                        </a:spcBef>
                        <a:spcAft>
                          <a:spcPts val="600"/>
                        </a:spcAft>
                      </a:pPr>
                      <a:r>
                        <a:rPr lang="en-US" sz="1300" b="0" u="none" dirty="0">
                          <a:solidFill>
                            <a:srgbClr val="000000"/>
                          </a:solidFill>
                          <a:effectLst/>
                          <a:latin typeface="Open Sans SemiBold" panose="020B0706030804020204" pitchFamily="34" charset="0"/>
                          <a:ea typeface="Open Sans SemiBold" panose="020B0706030804020204" pitchFamily="34" charset="0"/>
                          <a:cs typeface="Open Sans SemiBold" panose="020B0706030804020204" pitchFamily="34" charset="0"/>
                        </a:rPr>
                        <a:t>1</a:t>
                      </a:r>
                      <a:r>
                        <a:rPr lang="en-US" sz="1400" b="0" u="none" dirty="0">
                          <a:solidFill>
                            <a:srgbClr val="000000"/>
                          </a:solidFill>
                          <a:effectLst/>
                          <a:latin typeface="Open Sans SemiBold" panose="020B0706030804020204" pitchFamily="34" charset="0"/>
                          <a:ea typeface="Open Sans SemiBold" panose="020B0706030804020204" pitchFamily="34" charset="0"/>
                          <a:cs typeface="Open Sans SemiBold" panose="020B0706030804020204" pitchFamily="34" charset="0"/>
                        </a:rPr>
                        <a:t>. No Party shall require the transfer of, or </a:t>
                      </a:r>
                      <a:r>
                        <a:rPr lang="en-US" sz="1400" b="1" u="none" dirty="0">
                          <a:solidFill>
                            <a:srgbClr val="000000"/>
                          </a:solidFill>
                          <a:effectLst/>
                          <a:latin typeface="Open Sans SemiBold" panose="020B0706030804020204" pitchFamily="34" charset="0"/>
                          <a:ea typeface="Open Sans SemiBold" panose="020B0706030804020204" pitchFamily="34" charset="0"/>
                          <a:cs typeface="Open Sans SemiBold" panose="020B0706030804020204" pitchFamily="34" charset="0"/>
                        </a:rPr>
                        <a:t>access to</a:t>
                      </a:r>
                      <a:r>
                        <a:rPr lang="en-US" sz="1400" b="0" u="none" dirty="0">
                          <a:solidFill>
                            <a:srgbClr val="000000"/>
                          </a:solidFill>
                          <a:effectLst/>
                          <a:latin typeface="Open Sans SemiBold" panose="020B0706030804020204" pitchFamily="34" charset="0"/>
                          <a:ea typeface="Open Sans SemiBold" panose="020B0706030804020204" pitchFamily="34" charset="0"/>
                          <a:cs typeface="Open Sans SemiBold" panose="020B0706030804020204" pitchFamily="34" charset="0"/>
                        </a:rPr>
                        <a:t>, a </a:t>
                      </a:r>
                      <a:r>
                        <a:rPr lang="en-US" sz="1400" b="1" u="none" dirty="0">
                          <a:solidFill>
                            <a:srgbClr val="000000"/>
                          </a:solidFill>
                          <a:effectLst/>
                          <a:latin typeface="Open Sans SemiBold" panose="020B0706030804020204" pitchFamily="34" charset="0"/>
                          <a:ea typeface="Open Sans SemiBold" panose="020B0706030804020204" pitchFamily="34" charset="0"/>
                          <a:cs typeface="Open Sans SemiBold" panose="020B0706030804020204" pitchFamily="34" charset="0"/>
                        </a:rPr>
                        <a:t>source code of software </a:t>
                      </a:r>
                      <a:r>
                        <a:rPr lang="en-US" sz="1400" b="0" u="none" dirty="0">
                          <a:solidFill>
                            <a:srgbClr val="000000"/>
                          </a:solidFill>
                          <a:effectLst/>
                          <a:latin typeface="Open Sans SemiBold" panose="020B0706030804020204" pitchFamily="34" charset="0"/>
                          <a:ea typeface="Open Sans SemiBold" panose="020B0706030804020204" pitchFamily="34" charset="0"/>
                          <a:cs typeface="Open Sans SemiBold" panose="020B0706030804020204" pitchFamily="34" charset="0"/>
                        </a:rPr>
                        <a:t>owned by a person of another Party, </a:t>
                      </a:r>
                      <a:r>
                        <a:rPr lang="en-US" sz="1400" b="1" u="none" dirty="0">
                          <a:solidFill>
                            <a:srgbClr val="000000"/>
                          </a:solidFill>
                          <a:effectLst/>
                          <a:latin typeface="Open Sans SemiBold" panose="020B0706030804020204" pitchFamily="34" charset="0"/>
                          <a:ea typeface="Open Sans SemiBold" panose="020B0706030804020204" pitchFamily="34" charset="0"/>
                          <a:cs typeface="Open Sans SemiBold" panose="020B0706030804020204" pitchFamily="34" charset="0"/>
                        </a:rPr>
                        <a:t>or to an algorithm expressed in that source code</a:t>
                      </a:r>
                      <a:r>
                        <a:rPr lang="en-US" sz="1400" b="0" u="none" dirty="0">
                          <a:solidFill>
                            <a:srgbClr val="000000"/>
                          </a:solidFill>
                          <a:effectLst/>
                          <a:latin typeface="Open Sans SemiBold" panose="020B0706030804020204" pitchFamily="34" charset="0"/>
                          <a:ea typeface="Open Sans SemiBold" panose="020B0706030804020204" pitchFamily="34" charset="0"/>
                          <a:cs typeface="Open Sans SemiBold" panose="020B0706030804020204" pitchFamily="34" charset="0"/>
                        </a:rPr>
                        <a:t>, as a condition for the import, distribution, sale or use of that software, or of products containing that software, in its territory. </a:t>
                      </a:r>
                      <a:endParaRPr lang="en-US" sz="1400" b="0" dirty="0">
                        <a:solidFill>
                          <a:srgbClr val="000000"/>
                        </a:solidFill>
                        <a:effectLst/>
                        <a:latin typeface="Open Sans SemiBold" panose="020B0706030804020204" pitchFamily="34" charset="0"/>
                        <a:ea typeface="Open Sans SemiBold" panose="020B0706030804020204" pitchFamily="34" charset="0"/>
                        <a:cs typeface="Open Sans SemiBold" panose="020B0706030804020204" pitchFamily="34" charset="0"/>
                      </a:endParaRPr>
                    </a:p>
                    <a:p>
                      <a:pPr marL="0" marR="0" lvl="0" indent="0" algn="l" defTabSz="914400" rtl="0" eaLnBrk="1" fontAlgn="auto" latinLnBrk="0" hangingPunct="1">
                        <a:lnSpc>
                          <a:spcPct val="100000"/>
                        </a:lnSpc>
                        <a:spcBef>
                          <a:spcPts val="0"/>
                        </a:spcBef>
                        <a:spcAft>
                          <a:spcPts val="600"/>
                        </a:spcAft>
                        <a:buClr>
                          <a:srgbClr val="000000"/>
                        </a:buClr>
                        <a:buSzTx/>
                        <a:buFont typeface="Arial"/>
                        <a:buNone/>
                        <a:tabLst/>
                        <a:defRPr/>
                      </a:pPr>
                      <a:r>
                        <a:rPr lang="en-US" sz="1400" b="0" dirty="0">
                          <a:solidFill>
                            <a:srgbClr val="000000"/>
                          </a:solidFill>
                          <a:effectLst/>
                          <a:latin typeface="Open Sans SemiBold" panose="020B0706030804020204" pitchFamily="34" charset="0"/>
                          <a:ea typeface="Open Sans SemiBold" panose="020B0706030804020204" pitchFamily="34" charset="0"/>
                          <a:cs typeface="Open Sans SemiBold" panose="020B0706030804020204" pitchFamily="34" charset="0"/>
                        </a:rPr>
                        <a:t>2. This Article does not preclude a regulatory body or judicial authority of a Party from requiring a person of another Party to preserve and make available the source code of software, or an algorithm expressed in that source code, to the regulatory body for </a:t>
                      </a:r>
                      <a:r>
                        <a:rPr lang="en-US" sz="1400" b="0" u="none" dirty="0">
                          <a:solidFill>
                            <a:srgbClr val="000000"/>
                          </a:solidFill>
                          <a:effectLst/>
                          <a:latin typeface="Open Sans SemiBold" panose="020B0706030804020204" pitchFamily="34" charset="0"/>
                          <a:ea typeface="Open Sans SemiBold" panose="020B0706030804020204" pitchFamily="34" charset="0"/>
                          <a:cs typeface="Open Sans SemiBold" panose="020B0706030804020204" pitchFamily="34" charset="0"/>
                        </a:rPr>
                        <a:t>a </a:t>
                      </a:r>
                      <a:r>
                        <a:rPr lang="en-US" sz="1400" b="1" u="sng" dirty="0">
                          <a:solidFill>
                            <a:srgbClr val="000000"/>
                          </a:solidFill>
                          <a:effectLst/>
                          <a:highlight>
                            <a:srgbClr val="FFFF00"/>
                          </a:highlight>
                          <a:latin typeface="Open Sans SemiBold" panose="020B0706030804020204" pitchFamily="34" charset="0"/>
                          <a:ea typeface="Open Sans SemiBold" panose="020B0706030804020204" pitchFamily="34" charset="0"/>
                          <a:cs typeface="Open Sans SemiBold" panose="020B0706030804020204" pitchFamily="34" charset="0"/>
                        </a:rPr>
                        <a:t>specific</a:t>
                      </a:r>
                      <a:r>
                        <a:rPr lang="en-US" sz="1400" b="0" u="sng" dirty="0">
                          <a:solidFill>
                            <a:srgbClr val="000000"/>
                          </a:solidFill>
                          <a:effectLst/>
                          <a:latin typeface="Open Sans SemiBold" panose="020B0706030804020204" pitchFamily="34" charset="0"/>
                          <a:ea typeface="Open Sans SemiBold" panose="020B0706030804020204" pitchFamily="34" charset="0"/>
                          <a:cs typeface="Open Sans SemiBold" panose="020B0706030804020204" pitchFamily="34" charset="0"/>
                        </a:rPr>
                        <a:t> investigation, inspection, examination, enforcement action, or judicial proceeding</a:t>
                      </a:r>
                      <a:r>
                        <a:rPr lang="en-US" sz="1400" b="0" dirty="0">
                          <a:solidFill>
                            <a:srgbClr val="000000"/>
                          </a:solidFill>
                          <a:effectLst/>
                          <a:latin typeface="Open Sans SemiBold" panose="020B0706030804020204" pitchFamily="34" charset="0"/>
                          <a:ea typeface="Open Sans SemiBold" panose="020B0706030804020204" pitchFamily="34" charset="0"/>
                          <a:cs typeface="Open Sans SemiBold" panose="020B0706030804020204" pitchFamily="34" charset="0"/>
                        </a:rPr>
                        <a:t>,</a:t>
                      </a:r>
                      <a:r>
                        <a:rPr lang="en-US" sz="1400" b="0" baseline="30000" dirty="0">
                          <a:solidFill>
                            <a:srgbClr val="000000"/>
                          </a:solidFill>
                          <a:effectLst/>
                          <a:latin typeface="Open Sans SemiBold" panose="020B0706030804020204" pitchFamily="34" charset="0"/>
                          <a:ea typeface="Open Sans SemiBold" panose="020B0706030804020204" pitchFamily="34" charset="0"/>
                          <a:cs typeface="Open Sans SemiBold" panose="020B0706030804020204" pitchFamily="34" charset="0"/>
                        </a:rPr>
                        <a:t>6 </a:t>
                      </a:r>
                      <a:r>
                        <a:rPr lang="en-US" sz="1400" b="0" dirty="0">
                          <a:solidFill>
                            <a:srgbClr val="000000"/>
                          </a:solidFill>
                          <a:effectLst/>
                          <a:latin typeface="Open Sans SemiBold" panose="020B0706030804020204" pitchFamily="34" charset="0"/>
                          <a:ea typeface="Open Sans SemiBold" panose="020B0706030804020204" pitchFamily="34" charset="0"/>
                          <a:cs typeface="Open Sans SemiBold" panose="020B0706030804020204" pitchFamily="34" charset="0"/>
                        </a:rPr>
                        <a:t>subject to safeguards against unauthorized disclosure. [</a:t>
                      </a:r>
                      <a:r>
                        <a:rPr lang="en-US" sz="1400" b="1" dirty="0">
                          <a:solidFill>
                            <a:srgbClr val="000000"/>
                          </a:solidFill>
                          <a:effectLst/>
                          <a:latin typeface="Open Sans SemiBold" panose="020B0706030804020204" pitchFamily="34" charset="0"/>
                          <a:ea typeface="Open Sans SemiBold" panose="020B0706030804020204" pitchFamily="34" charset="0"/>
                          <a:cs typeface="Open Sans SemiBold" panose="020B0706030804020204" pitchFamily="34" charset="0"/>
                        </a:rPr>
                        <a:t>Emphasis added</a:t>
                      </a:r>
                      <a:r>
                        <a:rPr lang="en-US" sz="1400" b="0" dirty="0">
                          <a:solidFill>
                            <a:srgbClr val="000000"/>
                          </a:solidFill>
                          <a:effectLst/>
                          <a:latin typeface="Open Sans SemiBold" panose="020B0706030804020204" pitchFamily="34" charset="0"/>
                          <a:ea typeface="Open Sans SemiBold" panose="020B0706030804020204" pitchFamily="34" charset="0"/>
                          <a:cs typeface="Open Sans SemiBold" panose="020B0706030804020204" pitchFamily="34" charset="0"/>
                        </a:rPr>
                        <a:t>]</a:t>
                      </a:r>
                      <a:r>
                        <a:rPr lang="en-US" sz="1400" b="0" baseline="30000" dirty="0">
                          <a:solidFill>
                            <a:srgbClr val="000000"/>
                          </a:solidFill>
                          <a:effectLst/>
                          <a:latin typeface="Open Sans SemiBold" panose="020B0706030804020204" pitchFamily="34" charset="0"/>
                          <a:ea typeface="Open Sans SemiBold" panose="020B0706030804020204" pitchFamily="34" charset="0"/>
                          <a:cs typeface="Open Sans SemiBold" panose="020B0706030804020204" pitchFamily="34" charset="0"/>
                        </a:rPr>
                        <a:t>  </a:t>
                      </a:r>
                    </a:p>
                    <a:p>
                      <a:pPr marL="0" marR="0" lvl="0" indent="0" algn="l" defTabSz="914400" rtl="0" eaLnBrk="1" fontAlgn="auto" latinLnBrk="0" hangingPunct="1">
                        <a:lnSpc>
                          <a:spcPct val="100000"/>
                        </a:lnSpc>
                        <a:spcBef>
                          <a:spcPts val="0"/>
                        </a:spcBef>
                        <a:spcAft>
                          <a:spcPts val="600"/>
                        </a:spcAft>
                        <a:buClr>
                          <a:srgbClr val="000000"/>
                        </a:buClr>
                        <a:buSzTx/>
                        <a:buFont typeface="Arial"/>
                        <a:buNone/>
                        <a:tabLst/>
                        <a:defRPr/>
                      </a:pPr>
                      <a:r>
                        <a:rPr lang="en-US" sz="1100" b="0" baseline="30000" dirty="0">
                          <a:solidFill>
                            <a:srgbClr val="000000"/>
                          </a:solidFill>
                          <a:effectLst/>
                          <a:latin typeface="Open Sans SemiBold" panose="020B0706030804020204" pitchFamily="34" charset="0"/>
                          <a:ea typeface="Open Sans SemiBold" panose="020B0706030804020204" pitchFamily="34" charset="0"/>
                          <a:cs typeface="Open Sans SemiBold" panose="020B0706030804020204" pitchFamily="34" charset="0"/>
                        </a:rPr>
                        <a:t>      6  </a:t>
                      </a:r>
                      <a:r>
                        <a:rPr lang="en-US" sz="800" b="0" dirty="0">
                          <a:solidFill>
                            <a:srgbClr val="000000"/>
                          </a:solidFill>
                          <a:effectLst/>
                          <a:latin typeface="Open Sans SemiBold" panose="020B0706030804020204" pitchFamily="34" charset="0"/>
                          <a:ea typeface="Open Sans SemiBold" panose="020B0706030804020204" pitchFamily="34" charset="0"/>
                          <a:cs typeface="Open Sans SemiBold" panose="020B0706030804020204" pitchFamily="34" charset="0"/>
                        </a:rPr>
                        <a:t>This disclosure shall not be construed to negatively affect the software source code’s status as a trade secret, if such status is</a:t>
                      </a:r>
                      <a:br>
                        <a:rPr lang="en-US" sz="800" b="0" dirty="0">
                          <a:solidFill>
                            <a:srgbClr val="000000"/>
                          </a:solidFill>
                          <a:effectLst/>
                          <a:latin typeface="Open Sans SemiBold" panose="020B0706030804020204" pitchFamily="34" charset="0"/>
                          <a:ea typeface="Open Sans SemiBold" panose="020B0706030804020204" pitchFamily="34" charset="0"/>
                          <a:cs typeface="Open Sans SemiBold" panose="020B0706030804020204" pitchFamily="34" charset="0"/>
                        </a:rPr>
                      </a:br>
                      <a:r>
                        <a:rPr lang="en-US" sz="800" b="0" dirty="0">
                          <a:solidFill>
                            <a:srgbClr val="000000"/>
                          </a:solidFill>
                          <a:effectLst/>
                          <a:latin typeface="Open Sans SemiBold" panose="020B0706030804020204" pitchFamily="34" charset="0"/>
                          <a:ea typeface="Open Sans SemiBold" panose="020B0706030804020204" pitchFamily="34" charset="0"/>
                          <a:cs typeface="Open Sans SemiBold" panose="020B0706030804020204" pitchFamily="34" charset="0"/>
                        </a:rPr>
                        <a:t>       claimed by the trade secret owner.</a:t>
                      </a:r>
                    </a:p>
                  </a:txBody>
                  <a:tcPr marL="68580" marR="68580" marT="0" marB="0">
                    <a:solidFill>
                      <a:schemeClr val="bg1"/>
                    </a:solidFill>
                  </a:tcPr>
                </a:tc>
                <a:extLst>
                  <a:ext uri="{0D108BD9-81ED-4DB2-BD59-A6C34878D82A}">
                    <a16:rowId xmlns:a16="http://schemas.microsoft.com/office/drawing/2014/main" val="2117145250"/>
                  </a:ext>
                </a:extLst>
              </a:tr>
            </a:tbl>
          </a:graphicData>
        </a:graphic>
      </p:graphicFrame>
      <p:sp>
        <p:nvSpPr>
          <p:cNvPr id="10" name="TextBox 9">
            <a:extLst>
              <a:ext uri="{FF2B5EF4-FFF2-40B4-BE49-F238E27FC236}">
                <a16:creationId xmlns:a16="http://schemas.microsoft.com/office/drawing/2014/main" id="{96F1944D-44E5-4008-AFCD-662C8C963837}"/>
              </a:ext>
            </a:extLst>
          </p:cNvPr>
          <p:cNvSpPr txBox="1"/>
          <p:nvPr/>
        </p:nvSpPr>
        <p:spPr>
          <a:xfrm>
            <a:off x="-2" y="3265135"/>
            <a:ext cx="9144001" cy="1878365"/>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1350" b="0" dirty="0">
              <a:solidFill>
                <a:schemeClr val="bg2"/>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12" name="TextBox 11">
            <a:extLst>
              <a:ext uri="{FF2B5EF4-FFF2-40B4-BE49-F238E27FC236}">
                <a16:creationId xmlns:a16="http://schemas.microsoft.com/office/drawing/2014/main" id="{EC9C92E7-26A2-4816-93F3-9B8E85F41CB9}"/>
              </a:ext>
            </a:extLst>
          </p:cNvPr>
          <p:cNvSpPr txBox="1"/>
          <p:nvPr/>
        </p:nvSpPr>
        <p:spPr>
          <a:xfrm>
            <a:off x="0" y="3283985"/>
            <a:ext cx="9228376" cy="1846659"/>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
                <a:srgbClr val="000000"/>
              </a:buClr>
              <a:buSzTx/>
              <a:tabLst/>
              <a:defRPr/>
            </a:pPr>
            <a:r>
              <a:rPr lang="en-US" sz="1300" b="1" i="0" u="none" strike="noStrike" cap="none" dirty="0">
                <a:effectLst/>
                <a:latin typeface="Open Sans Medium" panose="020B0604020202020204" charset="0"/>
                <a:ea typeface="Open Sans Medium" panose="020B0604020202020204" charset="0"/>
                <a:cs typeface="Open Sans Medium" panose="020B0604020202020204" charset="0"/>
                <a:sym typeface="Arial"/>
              </a:rPr>
              <a:t>- USMCA Art. 19.1 defines algorithm as “a defined sequence of steps, taken to solve a problem or obtain a result.” </a:t>
            </a:r>
            <a:r>
              <a:rPr lang="en-US" sz="1300" dirty="0">
                <a:latin typeface="Open Sans Medium" panose="020B0604020202020204" charset="0"/>
                <a:ea typeface="Open Sans Medium" panose="020B0604020202020204" charset="0"/>
                <a:cs typeface="Open Sans Medium" panose="020B0604020202020204" charset="0"/>
              </a:rPr>
              <a:t>So</a:t>
            </a:r>
            <a:r>
              <a:rPr lang="en-US" sz="1300" b="0" i="0" u="none" strike="noStrike" cap="none" dirty="0">
                <a:effectLst/>
                <a:latin typeface="Open Sans Medium" panose="020B0604020202020204" charset="0"/>
                <a:ea typeface="Open Sans Medium" panose="020B0604020202020204" charset="0"/>
                <a:cs typeface="Open Sans Medium" panose="020B0604020202020204" charset="0"/>
                <a:sym typeface="Arial"/>
              </a:rPr>
              <a:t> the prohibition on gov’t access covers not only source code developed by programmers, but the </a:t>
            </a:r>
            <a:r>
              <a:rPr lang="en-US" sz="1300" b="0" i="1" u="none" strike="noStrike" cap="none" dirty="0">
                <a:effectLst/>
                <a:latin typeface="Open Sans Medium" panose="020B0604020202020204" charset="0"/>
                <a:ea typeface="Open Sans Medium" panose="020B0604020202020204" charset="0"/>
                <a:cs typeface="Open Sans Medium" panose="020B0604020202020204" charset="0"/>
                <a:sym typeface="Arial"/>
              </a:rPr>
              <a:t>design and descriptions </a:t>
            </a:r>
            <a:r>
              <a:rPr lang="en-US" sz="1300" b="0" i="0" u="none" strike="noStrike" cap="none" dirty="0">
                <a:effectLst/>
                <a:latin typeface="Open Sans Medium" panose="020B0604020202020204" charset="0"/>
                <a:ea typeface="Open Sans Medium" panose="020B0604020202020204" charset="0"/>
                <a:cs typeface="Open Sans Medium" panose="020B0604020202020204" charset="0"/>
                <a:sym typeface="Arial"/>
              </a:rPr>
              <a:t>of algorithms - the algorithm assessments required in </a:t>
            </a:r>
            <a:r>
              <a:rPr lang="en-US" sz="1300" b="0" i="0" u="none" strike="noStrike" cap="none" dirty="0" err="1">
                <a:effectLst/>
                <a:latin typeface="Open Sans Medium" panose="020B0604020202020204" charset="0"/>
                <a:ea typeface="Open Sans Medium" panose="020B0604020202020204" charset="0"/>
                <a:cs typeface="Open Sans Medium" panose="020B0604020202020204" charset="0"/>
                <a:sym typeface="Arial"/>
              </a:rPr>
              <a:t>ADPPA’s</a:t>
            </a:r>
            <a:r>
              <a:rPr lang="en-US" sz="1300" b="0" i="0" u="none" strike="noStrike" cap="none" dirty="0">
                <a:effectLst/>
                <a:latin typeface="Open Sans Medium" panose="020B0604020202020204" charset="0"/>
                <a:ea typeface="Open Sans Medium" panose="020B0604020202020204" charset="0"/>
                <a:cs typeface="Open Sans Medium" panose="020B0604020202020204" charset="0"/>
                <a:sym typeface="Arial"/>
              </a:rPr>
              <a:t> civil rights terms</a:t>
            </a:r>
            <a:r>
              <a:rPr lang="en-US" sz="1300" dirty="0">
                <a:latin typeface="Open Sans Medium" panose="020B0604020202020204" charset="0"/>
                <a:ea typeface="Open Sans Medium" panose="020B0604020202020204" charset="0"/>
                <a:cs typeface="Open Sans Medium" panose="020B0604020202020204" charset="0"/>
              </a:rPr>
              <a:t> &amp; other bills! </a:t>
            </a:r>
          </a:p>
          <a:p>
            <a:pPr marL="285750" marR="0" lvl="0" indent="-285750" algn="l" defTabSz="914400" rtl="0" eaLnBrk="1" fontAlgn="auto" latinLnBrk="0" hangingPunct="1">
              <a:lnSpc>
                <a:spcPct val="100000"/>
              </a:lnSpc>
              <a:spcBef>
                <a:spcPts val="0"/>
              </a:spcBef>
              <a:spcAft>
                <a:spcPts val="0"/>
              </a:spcAft>
              <a:buClr>
                <a:srgbClr val="000000"/>
              </a:buClr>
              <a:buSzTx/>
              <a:buFontTx/>
              <a:buChar char="-"/>
              <a:tabLst/>
              <a:defRPr/>
            </a:pPr>
            <a:endParaRPr lang="en-US" sz="500" dirty="0">
              <a:latin typeface="Open Sans Medium" panose="020B0604020202020204" charset="0"/>
              <a:ea typeface="Open Sans Medium" panose="020B0604020202020204" charset="0"/>
              <a:cs typeface="Open Sans Medium" panose="020B0604020202020204" charset="0"/>
            </a:endParaRPr>
          </a:p>
          <a:p>
            <a:pPr marR="0" lvl="0" algn="l" defTabSz="914400" rtl="0" eaLnBrk="1" fontAlgn="auto" latinLnBrk="0" hangingPunct="1">
              <a:lnSpc>
                <a:spcPct val="100000"/>
              </a:lnSpc>
              <a:spcBef>
                <a:spcPts val="0"/>
              </a:spcBef>
              <a:spcAft>
                <a:spcPts val="0"/>
              </a:spcAft>
              <a:buClr>
                <a:srgbClr val="000000"/>
              </a:buClr>
              <a:buSzTx/>
              <a:tabLst/>
              <a:defRPr/>
            </a:pPr>
            <a:r>
              <a:rPr lang="en-US" sz="1300" dirty="0">
                <a:latin typeface="Open Sans Medium" panose="020B0604020202020204" charset="0"/>
                <a:ea typeface="Open Sans Medium" panose="020B0604020202020204" charset="0"/>
                <a:cs typeface="Open Sans Medium" panose="020B0604020202020204" charset="0"/>
              </a:rPr>
              <a:t>- The “specific” investigations “exception” precludes the </a:t>
            </a:r>
            <a:r>
              <a:rPr lang="en-US" sz="1300" u="sng" dirty="0">
                <a:latin typeface="Open Sans Medium" panose="020B0604020202020204" charset="0"/>
                <a:ea typeface="Open Sans Medium" panose="020B0604020202020204" charset="0"/>
                <a:cs typeface="Open Sans Medium" panose="020B0604020202020204" charset="0"/>
              </a:rPr>
              <a:t>general pre-screening </a:t>
            </a:r>
            <a:r>
              <a:rPr lang="en-US" sz="1300" dirty="0">
                <a:latin typeface="Open Sans Medium" panose="020B0604020202020204" charset="0"/>
                <a:ea typeface="Open Sans Medium" panose="020B0604020202020204" charset="0"/>
                <a:cs typeface="Open Sans Medium" panose="020B0604020202020204" charset="0"/>
              </a:rPr>
              <a:t>called for in the AI </a:t>
            </a:r>
            <a:r>
              <a:rPr lang="en-US" sz="1300" dirty="0" err="1">
                <a:latin typeface="Open Sans Medium" panose="020B0604020202020204" charset="0"/>
                <a:ea typeface="Open Sans Medium" panose="020B0604020202020204" charset="0"/>
                <a:cs typeface="Open Sans Medium" panose="020B0604020202020204" charset="0"/>
              </a:rPr>
              <a:t>EO</a:t>
            </a:r>
            <a:r>
              <a:rPr lang="en-US" sz="1300" dirty="0">
                <a:latin typeface="Open Sans Medium" panose="020B0604020202020204" charset="0"/>
                <a:ea typeface="Open Sans Medium" panose="020B0604020202020204" charset="0"/>
                <a:cs typeface="Open Sans Medium" panose="020B0604020202020204" charset="0"/>
              </a:rPr>
              <a:t> &amp; many bills.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500" b="0" i="0" u="none" strike="noStrike" cap="none" dirty="0">
              <a:effectLst/>
              <a:latin typeface="Open Sans Medium" panose="020B0604020202020204" charset="0"/>
              <a:ea typeface="Open Sans Medium" panose="020B0604020202020204" charset="0"/>
              <a:cs typeface="Open Sans Medium" panose="020B060402020202020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300" b="1" dirty="0">
                <a:latin typeface="Open Sans Medium" panose="020B0604020202020204" charset="0"/>
                <a:ea typeface="Open Sans Medium" panose="020B0604020202020204" charset="0"/>
                <a:cs typeface="Open Sans Medium" panose="020B0604020202020204" charset="0"/>
              </a:rPr>
              <a:t>- WTO’s Trade Related Aspects of Intellectual Property (TRIPS) Agt. ALREADY requires China &amp; all WTO nations  to provide trade secrets protection for business confidential info, including source code &amp; algorithms. (Art. 39)</a:t>
            </a:r>
            <a:r>
              <a:rPr lang="en-US" sz="1300" b="1" i="0" u="none" strike="noStrike" cap="none" dirty="0">
                <a:effectLst/>
                <a:latin typeface="Open Sans Medium" panose="020B0604020202020204" charset="0"/>
                <a:ea typeface="Open Sans Medium" panose="020B0604020202020204" charset="0"/>
                <a:cs typeface="Open Sans Medium" panose="020B0604020202020204" charset="0"/>
                <a:sym typeface="Arial"/>
              </a:rPr>
              <a:t> </a:t>
            </a:r>
            <a:r>
              <a:rPr lang="en-US" sz="1300" i="0" u="none" strike="noStrike" cap="none" dirty="0">
                <a:effectLst/>
                <a:latin typeface="Open Sans Medium" panose="020B0604020202020204" charset="0"/>
                <a:ea typeface="Open Sans Medium" panose="020B0604020202020204" charset="0"/>
                <a:cs typeface="Open Sans Medium" panose="020B0604020202020204" charset="0"/>
                <a:sym typeface="Arial"/>
              </a:rPr>
              <a:t>Additional secrecy rights on paper won’t change China’s misconduct, it will just prohibit rule-of-law countries from digital oversight. Perhaps stronger US  enforcement </a:t>
            </a:r>
            <a:r>
              <a:rPr lang="en-US" sz="1300" i="1" u="none" strike="noStrike" cap="none" dirty="0">
                <a:effectLst/>
                <a:latin typeface="Open Sans Medium" panose="020B0604020202020204" charset="0"/>
                <a:ea typeface="Open Sans Medium" panose="020B0604020202020204" charset="0"/>
                <a:cs typeface="Open Sans Medium" panose="020B0604020202020204" charset="0"/>
                <a:sym typeface="Arial"/>
              </a:rPr>
              <a:t>of the existing rules </a:t>
            </a:r>
            <a:r>
              <a:rPr lang="en-US" sz="1300" i="0" u="none" strike="noStrike" cap="none" dirty="0">
                <a:effectLst/>
                <a:latin typeface="Open Sans Medium" panose="020B0604020202020204" charset="0"/>
                <a:ea typeface="Open Sans Medium" panose="020B0604020202020204" charset="0"/>
                <a:cs typeface="Open Sans Medium" panose="020B0604020202020204" charset="0"/>
                <a:sym typeface="Arial"/>
              </a:rPr>
              <a:t>might improve the situation…</a:t>
            </a:r>
            <a:endParaRPr lang="en-US" sz="1300" b="1" dirty="0">
              <a:effectLst/>
              <a:latin typeface="Open Sans Medium" panose="020B0604020202020204" charset="0"/>
              <a:ea typeface="Open Sans Medium" panose="020B0604020202020204" charset="0"/>
              <a:cs typeface="Open Sans Medium" panose="020B0604020202020204" charset="0"/>
            </a:endParaRPr>
          </a:p>
        </p:txBody>
      </p:sp>
    </p:spTree>
    <p:extLst>
      <p:ext uri="{BB962C8B-B14F-4D97-AF65-F5344CB8AC3E}">
        <p14:creationId xmlns:p14="http://schemas.microsoft.com/office/powerpoint/2010/main" val="3012846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6"/>
          <p:cNvSpPr/>
          <p:nvPr/>
        </p:nvSpPr>
        <p:spPr>
          <a:xfrm>
            <a:off x="-16375" y="0"/>
            <a:ext cx="9160375" cy="933286"/>
          </a:xfrm>
          <a:prstGeom prst="rect">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6"/>
          <p:cNvSpPr txBox="1"/>
          <p:nvPr/>
        </p:nvSpPr>
        <p:spPr>
          <a:xfrm>
            <a:off x="205703" y="-10388"/>
            <a:ext cx="8176478" cy="1231076"/>
          </a:xfrm>
          <a:prstGeom prst="rect">
            <a:avLst/>
          </a:prstGeom>
          <a:noFill/>
          <a:ln>
            <a:noFill/>
          </a:ln>
        </p:spPr>
        <p:txBody>
          <a:bodyPr spcFirstLastPara="1" wrap="square" lIns="91425" tIns="91425" rIns="91425" bIns="91425" anchor="t" anchorCtr="0">
            <a:spAutoFit/>
          </a:bodyPr>
          <a:lstStyle/>
          <a:p>
            <a:r>
              <a:rPr lang="en-US" sz="2200" dirty="0">
                <a:solidFill>
                  <a:schemeClr val="lt1"/>
                </a:solidFill>
                <a:latin typeface="Open Sans SemiBold"/>
                <a:ea typeface="Open Sans SemiBold"/>
                <a:cs typeface="Open Sans SemiBold"/>
                <a:sym typeface="Open Sans SemiBold"/>
              </a:rPr>
              <a:t>Extreme algorithmic and source code secrecy rules threaten algorithmic justice and accountability  </a:t>
            </a:r>
          </a:p>
          <a:p>
            <a:endParaRPr sz="2200" dirty="0">
              <a:solidFill>
                <a:schemeClr val="lt1"/>
              </a:solidFill>
              <a:latin typeface="Open Sans SemiBold"/>
              <a:ea typeface="Open Sans SemiBold"/>
              <a:cs typeface="Open Sans SemiBold"/>
              <a:sym typeface="Open Sans SemiBold"/>
            </a:endParaRPr>
          </a:p>
        </p:txBody>
      </p:sp>
      <p:pic>
        <p:nvPicPr>
          <p:cNvPr id="112" name="Google Shape;112;p16"/>
          <p:cNvPicPr preferRelativeResize="0"/>
          <p:nvPr/>
        </p:nvPicPr>
        <p:blipFill>
          <a:blip r:embed="rId3">
            <a:alphaModFix/>
          </a:blip>
          <a:stretch>
            <a:fillRect/>
          </a:stretch>
        </p:blipFill>
        <p:spPr>
          <a:xfrm>
            <a:off x="8124602" y="133511"/>
            <a:ext cx="799775" cy="799775"/>
          </a:xfrm>
          <a:prstGeom prst="rect">
            <a:avLst/>
          </a:prstGeom>
          <a:noFill/>
          <a:ln>
            <a:noFill/>
          </a:ln>
        </p:spPr>
      </p:pic>
      <p:graphicFrame>
        <p:nvGraphicFramePr>
          <p:cNvPr id="2" name="Diagram 1">
            <a:extLst>
              <a:ext uri="{FF2B5EF4-FFF2-40B4-BE49-F238E27FC236}">
                <a16:creationId xmlns:a16="http://schemas.microsoft.com/office/drawing/2014/main" id="{4B158670-8ADC-B78D-009B-36C00FD9F073}"/>
              </a:ext>
            </a:extLst>
          </p:cNvPr>
          <p:cNvGraphicFramePr/>
          <p:nvPr>
            <p:extLst>
              <p:ext uri="{D42A27DB-BD31-4B8C-83A1-F6EECF244321}">
                <p14:modId xmlns:p14="http://schemas.microsoft.com/office/powerpoint/2010/main" val="2161035648"/>
              </p:ext>
            </p:extLst>
          </p:nvPr>
        </p:nvGraphicFramePr>
        <p:xfrm>
          <a:off x="-149156" y="1061238"/>
          <a:ext cx="8220363" cy="399132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0658CDA2-49D5-BF2C-E75B-58E90F717893}"/>
              </a:ext>
            </a:extLst>
          </p:cNvPr>
          <p:cNvSpPr txBox="1"/>
          <p:nvPr/>
        </p:nvSpPr>
        <p:spPr>
          <a:xfrm>
            <a:off x="7937524" y="1149493"/>
            <a:ext cx="1084391" cy="830997"/>
          </a:xfrm>
          <a:prstGeom prst="rect">
            <a:avLst/>
          </a:prstGeom>
          <a:noFill/>
          <a:ln w="12700">
            <a:solidFill>
              <a:schemeClr val="tx1">
                <a:lumMod val="75000"/>
              </a:schemeClr>
            </a:solidFill>
          </a:ln>
        </p:spPr>
        <p:txBody>
          <a:bodyPr wrap="square" rtlCol="0">
            <a:spAutoFit/>
          </a:bodyPr>
          <a:lstStyle/>
          <a:p>
            <a:r>
              <a:rPr lang="en-CO" sz="1200" dirty="0">
                <a:latin typeface="Open Sans Medium" panose="020B0604020202020204" charset="0"/>
                <a:ea typeface="Open Sans Medium" panose="020B0604020202020204" charset="0"/>
                <a:cs typeface="Open Sans Medium" panose="020B0604020202020204" charset="0"/>
              </a:rPr>
              <a:t>* Proactive external monitoring obligations</a:t>
            </a:r>
          </a:p>
        </p:txBody>
      </p:sp>
      <p:pic>
        <p:nvPicPr>
          <p:cNvPr id="5" name="Picture 4">
            <a:extLst>
              <a:ext uri="{FF2B5EF4-FFF2-40B4-BE49-F238E27FC236}">
                <a16:creationId xmlns:a16="http://schemas.microsoft.com/office/drawing/2014/main" id="{65037C9B-AD2E-362E-AB44-529CC0070C31}"/>
              </a:ext>
            </a:extLst>
          </p:cNvPr>
          <p:cNvPicPr>
            <a:picLocks noChangeAspect="1"/>
          </p:cNvPicPr>
          <p:nvPr/>
        </p:nvPicPr>
        <p:blipFill>
          <a:blip r:embed="rId9"/>
          <a:stretch>
            <a:fillRect/>
          </a:stretch>
        </p:blipFill>
        <p:spPr>
          <a:xfrm>
            <a:off x="0" y="3166118"/>
            <a:ext cx="2475067" cy="1832288"/>
          </a:xfrm>
          <a:prstGeom prst="rect">
            <a:avLst/>
          </a:prstGeom>
        </p:spPr>
      </p:pic>
      <p:sp>
        <p:nvSpPr>
          <p:cNvPr id="7" name="TextBox 6">
            <a:extLst>
              <a:ext uri="{FF2B5EF4-FFF2-40B4-BE49-F238E27FC236}">
                <a16:creationId xmlns:a16="http://schemas.microsoft.com/office/drawing/2014/main" id="{438DFD17-39DE-485F-D116-47E96C0A6555}"/>
              </a:ext>
            </a:extLst>
          </p:cNvPr>
          <p:cNvSpPr txBox="1"/>
          <p:nvPr/>
        </p:nvSpPr>
        <p:spPr>
          <a:xfrm>
            <a:off x="422071" y="4681835"/>
            <a:ext cx="5029200" cy="646331"/>
          </a:xfrm>
          <a:prstGeom prst="rect">
            <a:avLst/>
          </a:prstGeom>
          <a:noFill/>
        </p:spPr>
        <p:txBody>
          <a:bodyPr wrap="square">
            <a:spAutoFit/>
          </a:bodyPr>
          <a:lstStyle/>
          <a:p>
            <a:r>
              <a:rPr lang="en-US" sz="1200" b="1" dirty="0">
                <a:hlinkClick r:id="rId10"/>
              </a:rPr>
              <a:t>https://rethinktrade.org/wp-content/uploads/2023/07/AELP_RethinkTrade_AIAccountability.pdf</a:t>
            </a:r>
            <a:endParaRPr lang="en-US" sz="1200" b="1" dirty="0"/>
          </a:p>
          <a:p>
            <a:endParaRPr lang="en-US" sz="1200" b="1" dirty="0"/>
          </a:p>
        </p:txBody>
      </p:sp>
    </p:spTree>
    <p:extLst>
      <p:ext uri="{BB962C8B-B14F-4D97-AF65-F5344CB8AC3E}">
        <p14:creationId xmlns:p14="http://schemas.microsoft.com/office/powerpoint/2010/main" val="39487910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6"/>
          <p:cNvSpPr/>
          <p:nvPr/>
        </p:nvSpPr>
        <p:spPr>
          <a:xfrm>
            <a:off x="0" y="0"/>
            <a:ext cx="9144000" cy="977076"/>
          </a:xfrm>
          <a:prstGeom prst="rect">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6"/>
          <p:cNvSpPr txBox="1"/>
          <p:nvPr/>
        </p:nvSpPr>
        <p:spPr>
          <a:xfrm>
            <a:off x="32762" y="-19927"/>
            <a:ext cx="9054000" cy="86174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200" b="1" dirty="0">
                <a:solidFill>
                  <a:schemeClr val="bg1"/>
                </a:solidFill>
                <a:effectLst/>
                <a:latin typeface="Open Sans SemiBold" panose="020B0706030804020204" pitchFamily="34" charset="0"/>
                <a:ea typeface="Open Sans SemiBold" panose="020B0706030804020204" pitchFamily="34" charset="0"/>
                <a:cs typeface="Open Sans SemiBold" panose="020B0706030804020204" pitchFamily="34" charset="0"/>
              </a:rPr>
              <a:t>Tech Firms’ Control of User Data, Including Rights to Move, Process, and Store Personal Data Wherever the Firms Choose   </a:t>
            </a:r>
            <a:endParaRPr lang="en-US" sz="2200" dirty="0">
              <a:solidFill>
                <a:schemeClr val="bg1"/>
              </a:solidFill>
              <a:effectLst/>
              <a:latin typeface="Open Sans SemiBold" panose="020B0706030804020204" pitchFamily="34" charset="0"/>
              <a:ea typeface="Open Sans SemiBold" panose="020B0706030804020204" pitchFamily="34" charset="0"/>
              <a:cs typeface="Open Sans SemiBold" panose="020B0706030804020204" pitchFamily="34" charset="0"/>
            </a:endParaRPr>
          </a:p>
        </p:txBody>
      </p:sp>
      <p:pic>
        <p:nvPicPr>
          <p:cNvPr id="112" name="Google Shape;112;p16"/>
          <p:cNvPicPr preferRelativeResize="0"/>
          <p:nvPr/>
        </p:nvPicPr>
        <p:blipFill>
          <a:blip r:embed="rId3">
            <a:alphaModFix/>
          </a:blip>
          <a:stretch>
            <a:fillRect/>
          </a:stretch>
        </p:blipFill>
        <p:spPr>
          <a:xfrm>
            <a:off x="8344225" y="88650"/>
            <a:ext cx="799775" cy="799775"/>
          </a:xfrm>
          <a:prstGeom prst="rect">
            <a:avLst/>
          </a:prstGeom>
          <a:noFill/>
          <a:ln>
            <a:noFill/>
          </a:ln>
        </p:spPr>
      </p:pic>
      <p:graphicFrame>
        <p:nvGraphicFramePr>
          <p:cNvPr id="8" name="Table 7">
            <a:extLst>
              <a:ext uri="{FF2B5EF4-FFF2-40B4-BE49-F238E27FC236}">
                <a16:creationId xmlns:a16="http://schemas.microsoft.com/office/drawing/2014/main" id="{7B7EC893-3997-4452-8AE7-3AD00FB115BB}"/>
              </a:ext>
            </a:extLst>
          </p:cNvPr>
          <p:cNvGraphicFramePr>
            <a:graphicFrameLocks noGrp="1"/>
          </p:cNvGraphicFramePr>
          <p:nvPr>
            <p:extLst>
              <p:ext uri="{D42A27DB-BD31-4B8C-83A1-F6EECF244321}">
                <p14:modId xmlns:p14="http://schemas.microsoft.com/office/powerpoint/2010/main" val="1237251073"/>
              </p:ext>
            </p:extLst>
          </p:nvPr>
        </p:nvGraphicFramePr>
        <p:xfrm>
          <a:off x="171280" y="996998"/>
          <a:ext cx="8776964" cy="3507301"/>
        </p:xfrm>
        <a:graphic>
          <a:graphicData uri="http://schemas.openxmlformats.org/drawingml/2006/table">
            <a:tbl>
              <a:tblPr firstRow="1" firstCol="1" bandRow="1">
                <a:tableStyleId>{5C22544A-7EE6-4342-B048-85BDC9FD1C3A}</a:tableStyleId>
              </a:tblPr>
              <a:tblGrid>
                <a:gridCol w="8776964">
                  <a:extLst>
                    <a:ext uri="{9D8B030D-6E8A-4147-A177-3AD203B41FA5}">
                      <a16:colId xmlns:a16="http://schemas.microsoft.com/office/drawing/2014/main" val="1522266192"/>
                    </a:ext>
                  </a:extLst>
                </a:gridCol>
              </a:tblGrid>
              <a:tr h="3507301">
                <a:tc>
                  <a:txBody>
                    <a:bodyPr/>
                    <a:lstStyle/>
                    <a:p>
                      <a:pPr marL="0" marR="0">
                        <a:spcBef>
                          <a:spcPts val="0"/>
                        </a:spcBef>
                        <a:spcAft>
                          <a:spcPts val="600"/>
                        </a:spcAft>
                      </a:pPr>
                      <a:endParaRPr lang="en-US" sz="800" dirty="0">
                        <a:solidFill>
                          <a:schemeClr val="bg2"/>
                        </a:solidFill>
                        <a:effectLst/>
                        <a:latin typeface="Open Sans SemiBold" panose="020B0706030804020204" pitchFamily="34" charset="0"/>
                        <a:ea typeface="Open Sans SemiBold" panose="020B0706030804020204" pitchFamily="34" charset="0"/>
                        <a:cs typeface="Open Sans SemiBold" panose="020B0706030804020204" pitchFamily="34" charset="0"/>
                      </a:endParaRPr>
                    </a:p>
                    <a:p>
                      <a:pPr marL="0" marR="0">
                        <a:spcBef>
                          <a:spcPts val="0"/>
                        </a:spcBef>
                        <a:spcAft>
                          <a:spcPts val="600"/>
                        </a:spcAft>
                      </a:pPr>
                      <a:r>
                        <a:rPr lang="en-US" sz="1400" dirty="0">
                          <a:solidFill>
                            <a:schemeClr val="bg2"/>
                          </a:solidFill>
                          <a:effectLst/>
                          <a:latin typeface="Open Sans bold" panose="020B0806030504020204" pitchFamily="34" charset="0"/>
                          <a:ea typeface="Open Sans bold" panose="020B0806030504020204" pitchFamily="34" charset="0"/>
                          <a:cs typeface="Open Sans bold" panose="020B0806030504020204" pitchFamily="34" charset="0"/>
                        </a:rPr>
                        <a:t>USMCA Article 19.12: Location of Computing Facilities </a:t>
                      </a:r>
                      <a:endParaRPr lang="en-US" sz="600" dirty="0">
                        <a:solidFill>
                          <a:schemeClr val="bg2"/>
                        </a:solidFill>
                        <a:effectLst/>
                        <a:latin typeface="Open Sans SemiBold" panose="020B0706030804020204" pitchFamily="34" charset="0"/>
                        <a:ea typeface="Open Sans SemiBold" panose="020B0706030804020204" pitchFamily="34" charset="0"/>
                        <a:cs typeface="Open Sans SemiBold" panose="020B0706030804020204" pitchFamily="34" charset="0"/>
                      </a:endParaRPr>
                    </a:p>
                    <a:p>
                      <a:pPr marL="0" marR="0">
                        <a:spcBef>
                          <a:spcPts val="0"/>
                        </a:spcBef>
                        <a:spcAft>
                          <a:spcPts val="600"/>
                        </a:spcAft>
                      </a:pPr>
                      <a:r>
                        <a:rPr lang="en-US" sz="1200" b="0" dirty="0">
                          <a:solidFill>
                            <a:schemeClr val="bg2"/>
                          </a:solidFill>
                          <a:effectLst/>
                          <a:latin typeface="Open Sans SemiBold" panose="020B0706030804020204" pitchFamily="34" charset="0"/>
                          <a:ea typeface="Open Sans SemiBold" panose="020B0706030804020204" pitchFamily="34" charset="0"/>
                          <a:cs typeface="Open Sans SemiBold" panose="020B0706030804020204" pitchFamily="34" charset="0"/>
                        </a:rPr>
                        <a:t>No Party shall require a covered person to use or locate computing facilities in that Party’s territory as a condition for conducting business in that territory.</a:t>
                      </a:r>
                      <a:endParaRPr lang="en-US" sz="1600" dirty="0">
                        <a:solidFill>
                          <a:schemeClr val="bg2"/>
                        </a:solidFill>
                        <a:effectLst/>
                        <a:latin typeface="Open Sans SemiBold" panose="020B0706030804020204" pitchFamily="34" charset="0"/>
                        <a:ea typeface="Open Sans SemiBold" panose="020B0706030804020204" pitchFamily="34" charset="0"/>
                        <a:cs typeface="Open Sans SemiBold" panose="020B0706030804020204" pitchFamily="34" charset="0"/>
                      </a:endParaRPr>
                    </a:p>
                    <a:p>
                      <a:pPr marL="0" marR="0">
                        <a:spcBef>
                          <a:spcPts val="0"/>
                        </a:spcBef>
                        <a:spcAft>
                          <a:spcPts val="600"/>
                        </a:spcAft>
                      </a:pPr>
                      <a:r>
                        <a:rPr lang="en-US" sz="1400" dirty="0">
                          <a:solidFill>
                            <a:schemeClr val="bg2"/>
                          </a:solidFill>
                          <a:effectLst/>
                          <a:latin typeface="Open Sans bold" panose="020B0806030504020204" pitchFamily="34" charset="0"/>
                          <a:ea typeface="Open Sans bold" panose="020B0806030504020204" pitchFamily="34" charset="0"/>
                          <a:cs typeface="Open Sans bold" panose="020B0806030504020204" pitchFamily="34" charset="0"/>
                        </a:rPr>
                        <a:t>USMCA Article 19.11: Cross-Border Transfer of Information by Electronic Means</a:t>
                      </a:r>
                      <a:endParaRPr lang="en-US" sz="600" dirty="0">
                        <a:solidFill>
                          <a:schemeClr val="bg2"/>
                        </a:solidFill>
                        <a:effectLst/>
                        <a:latin typeface="Open Sans SemiBold" panose="020B0706030804020204" pitchFamily="34" charset="0"/>
                        <a:ea typeface="Open Sans SemiBold" panose="020B0706030804020204" pitchFamily="34" charset="0"/>
                        <a:cs typeface="Open Sans SemiBold" panose="020B0706030804020204" pitchFamily="34" charset="0"/>
                      </a:endParaRPr>
                    </a:p>
                    <a:p>
                      <a:pPr marL="0" marR="0">
                        <a:spcBef>
                          <a:spcPts val="0"/>
                        </a:spcBef>
                        <a:spcAft>
                          <a:spcPts val="600"/>
                        </a:spcAft>
                      </a:pPr>
                      <a:r>
                        <a:rPr lang="en-US" sz="1200" b="0" dirty="0">
                          <a:solidFill>
                            <a:schemeClr val="bg2"/>
                          </a:solidFill>
                          <a:effectLst/>
                          <a:latin typeface="Open Sans SemiBold" panose="020B0706030804020204" pitchFamily="34" charset="0"/>
                          <a:ea typeface="Open Sans SemiBold" panose="020B0706030804020204" pitchFamily="34" charset="0"/>
                          <a:cs typeface="Open Sans SemiBold" panose="020B0706030804020204" pitchFamily="34" charset="0"/>
                        </a:rPr>
                        <a:t>1. No Party shall prohibit or restrict the cross-border transfer of information, including personal information, by electronic means if this activity is for the conduct of the business of a covered person. </a:t>
                      </a:r>
                    </a:p>
                    <a:p>
                      <a:pPr marL="0" marR="0">
                        <a:spcBef>
                          <a:spcPts val="0"/>
                        </a:spcBef>
                        <a:spcAft>
                          <a:spcPts val="600"/>
                        </a:spcAft>
                      </a:pPr>
                      <a:r>
                        <a:rPr lang="en-US" sz="1200" b="0" dirty="0">
                          <a:solidFill>
                            <a:schemeClr val="bg2"/>
                          </a:solidFill>
                          <a:effectLst/>
                          <a:latin typeface="Open Sans SemiBold" panose="020B0706030804020204" pitchFamily="34" charset="0"/>
                          <a:ea typeface="Open Sans SemiBold" panose="020B0706030804020204" pitchFamily="34" charset="0"/>
                          <a:cs typeface="Open Sans SemiBold" panose="020B0706030804020204" pitchFamily="34" charset="0"/>
                        </a:rPr>
                        <a:t>2. This Article does not prevent a Party from adopting or maintaining a measure inconsistent with paragraph 1 that is </a:t>
                      </a:r>
                      <a:r>
                        <a:rPr lang="en-US" sz="1200" b="0" dirty="0">
                          <a:solidFill>
                            <a:schemeClr val="bg2"/>
                          </a:solidFill>
                          <a:effectLst/>
                          <a:highlight>
                            <a:srgbClr val="FFFF00"/>
                          </a:highlight>
                          <a:latin typeface="Open Sans SemiBold" panose="020B0706030804020204" pitchFamily="34" charset="0"/>
                          <a:ea typeface="Open Sans SemiBold" panose="020B0706030804020204" pitchFamily="34" charset="0"/>
                          <a:cs typeface="Open Sans SemiBold" panose="020B0706030804020204" pitchFamily="34" charset="0"/>
                        </a:rPr>
                        <a:t>necessary</a:t>
                      </a:r>
                      <a:r>
                        <a:rPr lang="en-US" sz="1200" b="0" dirty="0">
                          <a:solidFill>
                            <a:schemeClr val="bg2"/>
                          </a:solidFill>
                          <a:effectLst/>
                          <a:latin typeface="Open Sans SemiBold" panose="020B0706030804020204" pitchFamily="34" charset="0"/>
                          <a:ea typeface="Open Sans SemiBold" panose="020B0706030804020204" pitchFamily="34" charset="0"/>
                          <a:cs typeface="Open Sans SemiBold" panose="020B0706030804020204" pitchFamily="34" charset="0"/>
                        </a:rPr>
                        <a:t> to achieve a legitimate public policy objective, </a:t>
                      </a:r>
                      <a:r>
                        <a:rPr lang="en-US" sz="1200" b="0" dirty="0">
                          <a:solidFill>
                            <a:schemeClr val="bg2"/>
                          </a:solidFill>
                          <a:effectLst/>
                          <a:highlight>
                            <a:srgbClr val="FFFF00"/>
                          </a:highlight>
                          <a:latin typeface="Open Sans SemiBold" panose="020B0706030804020204" pitchFamily="34" charset="0"/>
                          <a:ea typeface="Open Sans SemiBold" panose="020B0706030804020204" pitchFamily="34" charset="0"/>
                          <a:cs typeface="Open Sans SemiBold" panose="020B0706030804020204" pitchFamily="34" charset="0"/>
                        </a:rPr>
                        <a:t>provided that the measure</a:t>
                      </a:r>
                      <a:r>
                        <a:rPr lang="en-US" sz="1200" b="0" dirty="0">
                          <a:solidFill>
                            <a:schemeClr val="bg2"/>
                          </a:solidFill>
                          <a:effectLst/>
                          <a:latin typeface="Open Sans SemiBold" panose="020B0706030804020204" pitchFamily="34" charset="0"/>
                          <a:ea typeface="Open Sans SemiBold" panose="020B0706030804020204" pitchFamily="34" charset="0"/>
                          <a:cs typeface="Open Sans SemiBold" panose="020B0706030804020204" pitchFamily="34" charset="0"/>
                        </a:rPr>
                        <a:t>: (a) is not applied in a manner which would constitute a means of </a:t>
                      </a:r>
                      <a:r>
                        <a:rPr lang="en-US" sz="1200" b="0" dirty="0">
                          <a:solidFill>
                            <a:schemeClr val="bg2"/>
                          </a:solidFill>
                          <a:effectLst/>
                          <a:highlight>
                            <a:srgbClr val="FFFF00"/>
                          </a:highlight>
                          <a:latin typeface="Open Sans SemiBold" panose="020B0706030804020204" pitchFamily="34" charset="0"/>
                          <a:ea typeface="Open Sans SemiBold" panose="020B0706030804020204" pitchFamily="34" charset="0"/>
                          <a:cs typeface="Open Sans SemiBold" panose="020B0706030804020204" pitchFamily="34" charset="0"/>
                        </a:rPr>
                        <a:t>arbitrary or unjustifiable discrimination or a disguised restriction on trade</a:t>
                      </a:r>
                      <a:r>
                        <a:rPr lang="en-US" sz="1200" b="0" dirty="0">
                          <a:solidFill>
                            <a:schemeClr val="bg2"/>
                          </a:solidFill>
                          <a:effectLst/>
                          <a:latin typeface="Open Sans SemiBold" panose="020B0706030804020204" pitchFamily="34" charset="0"/>
                          <a:ea typeface="Open Sans SemiBold" panose="020B0706030804020204" pitchFamily="34" charset="0"/>
                          <a:cs typeface="Open Sans SemiBold" panose="020B0706030804020204" pitchFamily="34" charset="0"/>
                        </a:rPr>
                        <a:t>; and (b) does not impose restrictions on transfers of information greater than are </a:t>
                      </a:r>
                      <a:r>
                        <a:rPr lang="en-US" sz="1200" b="0" dirty="0">
                          <a:solidFill>
                            <a:schemeClr val="bg2"/>
                          </a:solidFill>
                          <a:effectLst/>
                          <a:highlight>
                            <a:srgbClr val="FFFF00"/>
                          </a:highlight>
                          <a:latin typeface="Open Sans SemiBold" panose="020B0706030804020204" pitchFamily="34" charset="0"/>
                          <a:ea typeface="Open Sans SemiBold" panose="020B0706030804020204" pitchFamily="34" charset="0"/>
                          <a:cs typeface="Open Sans SemiBold" panose="020B0706030804020204" pitchFamily="34" charset="0"/>
                        </a:rPr>
                        <a:t>necessary to achieve the objective</a:t>
                      </a:r>
                      <a:r>
                        <a:rPr lang="en-US" sz="1200" b="0" dirty="0">
                          <a:solidFill>
                            <a:schemeClr val="bg2"/>
                          </a:solidFill>
                          <a:effectLst/>
                          <a:latin typeface="Open Sans SemiBold" panose="020B0706030804020204" pitchFamily="34" charset="0"/>
                          <a:ea typeface="Open Sans SemiBold" panose="020B0706030804020204" pitchFamily="34" charset="0"/>
                          <a:cs typeface="Open Sans SemiBold" panose="020B0706030804020204" pitchFamily="34" charset="0"/>
                        </a:rPr>
                        <a:t>.</a:t>
                      </a:r>
                      <a:r>
                        <a:rPr lang="en-US" sz="1200" b="0" baseline="30000" dirty="0">
                          <a:solidFill>
                            <a:schemeClr val="bg2"/>
                          </a:solidFill>
                          <a:effectLst/>
                          <a:latin typeface="Open Sans SemiBold" panose="020B0706030804020204" pitchFamily="34" charset="0"/>
                          <a:ea typeface="Open Sans SemiBold" panose="020B0706030804020204" pitchFamily="34" charset="0"/>
                          <a:cs typeface="Open Sans SemiBold" panose="020B0706030804020204" pitchFamily="34" charset="0"/>
                        </a:rPr>
                        <a:t>5 </a:t>
                      </a:r>
                    </a:p>
                    <a:p>
                      <a:pPr marL="0" marR="0">
                        <a:spcBef>
                          <a:spcPts val="0"/>
                        </a:spcBef>
                        <a:spcAft>
                          <a:spcPts val="600"/>
                        </a:spcAft>
                      </a:pPr>
                      <a:r>
                        <a:rPr lang="en-US" sz="1200" b="0" baseline="30000" dirty="0">
                          <a:solidFill>
                            <a:schemeClr val="bg2"/>
                          </a:solidFill>
                          <a:effectLst/>
                          <a:latin typeface="Open Sans SemiBold" panose="020B0706030804020204" pitchFamily="34" charset="0"/>
                          <a:ea typeface="Open Sans SemiBold" panose="020B0706030804020204" pitchFamily="34" charset="0"/>
                          <a:cs typeface="Open Sans SemiBold" panose="020B0706030804020204" pitchFamily="34" charset="0"/>
                        </a:rPr>
                        <a:t>     </a:t>
                      </a:r>
                      <a:r>
                        <a:rPr lang="en-US" sz="900" b="0" baseline="30000" dirty="0">
                          <a:solidFill>
                            <a:schemeClr val="bg2"/>
                          </a:solidFill>
                          <a:effectLst/>
                          <a:latin typeface="Open Sans SemiBold" panose="020B0706030804020204" pitchFamily="34" charset="0"/>
                          <a:ea typeface="Open Sans SemiBold" panose="020B0706030804020204" pitchFamily="34" charset="0"/>
                          <a:cs typeface="Open Sans SemiBold" panose="020B0706030804020204" pitchFamily="34" charset="0"/>
                        </a:rPr>
                        <a:t>5</a:t>
                      </a:r>
                      <a:r>
                        <a:rPr lang="en-US" sz="900" b="0" dirty="0">
                          <a:solidFill>
                            <a:schemeClr val="bg2"/>
                          </a:solidFill>
                          <a:effectLst/>
                          <a:latin typeface="Open Sans SemiBold" panose="020B0706030804020204" pitchFamily="34" charset="0"/>
                          <a:ea typeface="Open Sans SemiBold" panose="020B0706030804020204" pitchFamily="34" charset="0"/>
                          <a:cs typeface="Open Sans SemiBold" panose="020B0706030804020204" pitchFamily="34" charset="0"/>
                        </a:rPr>
                        <a:t> A measure does not meet the conditions of this paragraph if it accords different treatment to data transfers solely on the basis that they are cross</a:t>
                      </a:r>
                      <a:br>
                        <a:rPr lang="en-US" sz="900" b="0" dirty="0">
                          <a:solidFill>
                            <a:schemeClr val="bg2"/>
                          </a:solidFill>
                          <a:effectLst/>
                          <a:latin typeface="Open Sans SemiBold" panose="020B0706030804020204" pitchFamily="34" charset="0"/>
                          <a:ea typeface="Open Sans SemiBold" panose="020B0706030804020204" pitchFamily="34" charset="0"/>
                          <a:cs typeface="Open Sans SemiBold" panose="020B0706030804020204" pitchFamily="34" charset="0"/>
                        </a:rPr>
                      </a:br>
                      <a:r>
                        <a:rPr lang="en-US" sz="900" b="0" dirty="0">
                          <a:solidFill>
                            <a:schemeClr val="bg2"/>
                          </a:solidFill>
                          <a:effectLst/>
                          <a:latin typeface="Open Sans SemiBold" panose="020B0706030804020204" pitchFamily="34" charset="0"/>
                          <a:ea typeface="Open Sans SemiBold" panose="020B0706030804020204" pitchFamily="34" charset="0"/>
                          <a:cs typeface="Open Sans SemiBold" panose="020B0706030804020204" pitchFamily="34" charset="0"/>
                        </a:rPr>
                        <a:t>      border in a manner that modifies the conditions of competition to the detriment of service suppliers of another Party.]</a:t>
                      </a:r>
                    </a:p>
                  </a:txBody>
                  <a:tcPr marL="59776" marR="59776" marT="0" marB="0">
                    <a:solidFill>
                      <a:schemeClr val="bg1"/>
                    </a:solidFill>
                  </a:tcPr>
                </a:tc>
                <a:extLst>
                  <a:ext uri="{0D108BD9-81ED-4DB2-BD59-A6C34878D82A}">
                    <a16:rowId xmlns:a16="http://schemas.microsoft.com/office/drawing/2014/main" val="590132055"/>
                  </a:ext>
                </a:extLst>
              </a:tr>
            </a:tbl>
          </a:graphicData>
        </a:graphic>
      </p:graphicFrame>
      <p:sp>
        <p:nvSpPr>
          <p:cNvPr id="10" name="TextBox 9">
            <a:extLst>
              <a:ext uri="{FF2B5EF4-FFF2-40B4-BE49-F238E27FC236}">
                <a16:creationId xmlns:a16="http://schemas.microsoft.com/office/drawing/2014/main" id="{B7B4D504-8AA0-40B4-9944-AE92744F95F5}"/>
              </a:ext>
            </a:extLst>
          </p:cNvPr>
          <p:cNvSpPr txBox="1"/>
          <p:nvPr/>
        </p:nvSpPr>
        <p:spPr>
          <a:xfrm>
            <a:off x="-12238" y="4146502"/>
            <a:ext cx="9144000" cy="1046440"/>
          </a:xfrm>
          <a:prstGeom prst="rect">
            <a:avLst/>
          </a:prstGeom>
          <a:solidFill>
            <a:schemeClr val="accent6">
              <a:lumMod val="20000"/>
              <a:lumOff val="80000"/>
            </a:schemeClr>
          </a:solidFill>
        </p:spPr>
        <p:txBody>
          <a:bodyPr wrap="square">
            <a:spAutoFit/>
          </a:bodyPr>
          <a:lstStyle/>
          <a:p>
            <a:pPr marL="0" marR="0">
              <a:spcBef>
                <a:spcPts val="0"/>
              </a:spcBef>
              <a:spcAft>
                <a:spcPts val="0"/>
              </a:spcAft>
            </a:pPr>
            <a:r>
              <a:rPr lang="en-US" sz="1300" dirty="0">
                <a:latin typeface="Open Sans Medium" panose="020B0604020202020204" charset="0"/>
                <a:ea typeface="Open Sans Medium" panose="020B0604020202020204" charset="0"/>
                <a:cs typeface="Open Sans Medium" panose="020B0604020202020204" charset="0"/>
              </a:rPr>
              <a:t>The GATT “Art. XX” exception on which USMCA Art.19.11.2 is based &amp; from whence come the highlighted words/clauses above and related standards established in WTO jurisprudence, were allowed in 2 of 48 attempts… </a:t>
            </a:r>
          </a:p>
          <a:p>
            <a:pPr marL="0" marR="0">
              <a:spcBef>
                <a:spcPts val="0"/>
              </a:spcBef>
              <a:spcAft>
                <a:spcPts val="0"/>
              </a:spcAft>
            </a:pPr>
            <a:endParaRPr lang="en-US" sz="700" dirty="0">
              <a:latin typeface="Open Sans Medium" panose="020B0604020202020204" charset="0"/>
              <a:ea typeface="Open Sans Medium" panose="020B0604020202020204" charset="0"/>
              <a:cs typeface="Open Sans Medium" panose="020B0604020202020204" charset="0"/>
            </a:endParaRPr>
          </a:p>
          <a:p>
            <a:pPr marL="0" marR="0">
              <a:spcBef>
                <a:spcPts val="0"/>
              </a:spcBef>
              <a:spcAft>
                <a:spcPts val="0"/>
              </a:spcAft>
            </a:pPr>
            <a:r>
              <a:rPr lang="en-US" sz="1300" dirty="0">
                <a:latin typeface="Open Sans Medium" panose="020B0604020202020204" charset="0"/>
                <a:ea typeface="Open Sans Medium" panose="020B0604020202020204" charset="0"/>
                <a:cs typeface="Open Sans Medium" panose="020B0604020202020204" charset="0"/>
              </a:rPr>
              <a:t>See: Daniel Rangel, “WTO General Exceptions: Trade Law’s Faulty Ivory Tower,” Public Citizen Jan. 2022. p.18-19. Available at: </a:t>
            </a:r>
            <a:r>
              <a:rPr lang="en-US" sz="1300" dirty="0">
                <a:latin typeface="Open Sans Medium" panose="020B0604020202020204" charset="0"/>
                <a:ea typeface="Open Sans Medium" panose="020B0604020202020204" charset="0"/>
                <a:cs typeface="Open Sans Medium" panose="020B0604020202020204" charset="0"/>
                <a:hlinkClick r:id="rId4"/>
              </a:rPr>
              <a:t>https://www.citizen.org/article/wto-general-exceptions-trade-laws-faulty-ivory-tower</a:t>
            </a:r>
            <a:r>
              <a:rPr lang="en-US" sz="1200" dirty="0">
                <a:latin typeface="Open Sans Medium" panose="020B0604020202020204" charset="0"/>
                <a:ea typeface="Open Sans Medium" panose="020B0604020202020204" charset="0"/>
                <a:cs typeface="Open Sans Medium" panose="020B0604020202020204" charset="0"/>
                <a:hlinkClick r:id="rId4"/>
              </a:rPr>
              <a:t>/</a:t>
            </a:r>
            <a:r>
              <a:rPr lang="en-US" sz="1200" dirty="0">
                <a:latin typeface="Open Sans Medium" panose="020B0604020202020204" charset="0"/>
                <a:ea typeface="Open Sans Medium" panose="020B0604020202020204" charset="0"/>
                <a:cs typeface="Open Sans Medium" panose="020B0604020202020204" charset="0"/>
              </a:rPr>
              <a:t>.</a:t>
            </a:r>
          </a:p>
          <a:p>
            <a:pPr marL="0" marR="0">
              <a:spcBef>
                <a:spcPts val="0"/>
              </a:spcBef>
              <a:spcAft>
                <a:spcPts val="0"/>
              </a:spcAft>
            </a:pPr>
            <a:endParaRPr lang="en-US" sz="300" dirty="0">
              <a:latin typeface="Open Sans Medium" panose="020B0604020202020204" charset="0"/>
              <a:ea typeface="Open Sans Medium" panose="020B0604020202020204" charset="0"/>
              <a:cs typeface="Open Sans Medium" panose="020B0604020202020204" charset="0"/>
            </a:endParaRPr>
          </a:p>
        </p:txBody>
      </p:sp>
    </p:spTree>
    <p:extLst>
      <p:ext uri="{BB962C8B-B14F-4D97-AF65-F5344CB8AC3E}">
        <p14:creationId xmlns:p14="http://schemas.microsoft.com/office/powerpoint/2010/main" val="25307249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6"/>
          <p:cNvSpPr/>
          <p:nvPr/>
        </p:nvSpPr>
        <p:spPr>
          <a:xfrm>
            <a:off x="-16375" y="0"/>
            <a:ext cx="9160375" cy="1066800"/>
          </a:xfrm>
          <a:prstGeom prst="rect">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6"/>
          <p:cNvSpPr txBox="1"/>
          <p:nvPr/>
        </p:nvSpPr>
        <p:spPr>
          <a:xfrm>
            <a:off x="11177" y="71750"/>
            <a:ext cx="8176478" cy="1138743"/>
          </a:xfrm>
          <a:prstGeom prst="rect">
            <a:avLst/>
          </a:prstGeom>
          <a:noFill/>
          <a:ln>
            <a:noFill/>
          </a:ln>
        </p:spPr>
        <p:txBody>
          <a:bodyPr spcFirstLastPara="1" wrap="square" lIns="91425" tIns="91425" rIns="91425" bIns="91425" anchor="t" anchorCtr="0">
            <a:spAutoFit/>
          </a:bodyPr>
          <a:lstStyle/>
          <a:p>
            <a:r>
              <a:rPr lang="en-US" sz="2000" dirty="0">
                <a:solidFill>
                  <a:schemeClr val="lt1"/>
                </a:solidFill>
                <a:latin typeface="Open Sans SemiBold"/>
                <a:ea typeface="Open Sans SemiBold"/>
                <a:cs typeface="Open Sans SemiBold"/>
                <a:sym typeface="Open Sans SemiBold"/>
              </a:rPr>
              <a:t>Unfettered guarantees of no government policy on where data can be sent or stored limits privacy, data security policies  </a:t>
            </a:r>
          </a:p>
          <a:p>
            <a:endParaRPr sz="2200" dirty="0">
              <a:solidFill>
                <a:schemeClr val="lt1"/>
              </a:solidFill>
              <a:latin typeface="Open Sans SemiBold"/>
              <a:ea typeface="Open Sans SemiBold"/>
              <a:cs typeface="Open Sans SemiBold"/>
              <a:sym typeface="Open Sans SemiBold"/>
            </a:endParaRPr>
          </a:p>
        </p:txBody>
      </p:sp>
      <p:pic>
        <p:nvPicPr>
          <p:cNvPr id="112" name="Google Shape;112;p16"/>
          <p:cNvPicPr preferRelativeResize="0"/>
          <p:nvPr/>
        </p:nvPicPr>
        <p:blipFill>
          <a:blip r:embed="rId3">
            <a:alphaModFix/>
          </a:blip>
          <a:stretch>
            <a:fillRect/>
          </a:stretch>
        </p:blipFill>
        <p:spPr>
          <a:xfrm>
            <a:off x="8124602" y="133511"/>
            <a:ext cx="799775" cy="799775"/>
          </a:xfrm>
          <a:prstGeom prst="rect">
            <a:avLst/>
          </a:prstGeom>
          <a:noFill/>
          <a:ln>
            <a:noFill/>
          </a:ln>
        </p:spPr>
      </p:pic>
      <p:graphicFrame>
        <p:nvGraphicFramePr>
          <p:cNvPr id="2" name="Diagram 1">
            <a:extLst>
              <a:ext uri="{FF2B5EF4-FFF2-40B4-BE49-F238E27FC236}">
                <a16:creationId xmlns:a16="http://schemas.microsoft.com/office/drawing/2014/main" id="{4B158670-8ADC-B78D-009B-36C00FD9F073}"/>
              </a:ext>
            </a:extLst>
          </p:cNvPr>
          <p:cNvGraphicFramePr/>
          <p:nvPr>
            <p:extLst>
              <p:ext uri="{D42A27DB-BD31-4B8C-83A1-F6EECF244321}">
                <p14:modId xmlns:p14="http://schemas.microsoft.com/office/powerpoint/2010/main" val="4019431926"/>
              </p:ext>
            </p:extLst>
          </p:nvPr>
        </p:nvGraphicFramePr>
        <p:xfrm>
          <a:off x="704014" y="1128561"/>
          <a:ext cx="8220363" cy="38714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2" name="Picture 11">
            <a:extLst>
              <a:ext uri="{FF2B5EF4-FFF2-40B4-BE49-F238E27FC236}">
                <a16:creationId xmlns:a16="http://schemas.microsoft.com/office/drawing/2014/main" id="{9BFA41E7-9E26-9DE9-76D4-2E2E6D84056F}"/>
              </a:ext>
            </a:extLst>
          </p:cNvPr>
          <p:cNvPicPr>
            <a:picLocks noChangeAspect="1"/>
          </p:cNvPicPr>
          <p:nvPr/>
        </p:nvPicPr>
        <p:blipFill>
          <a:blip r:embed="rId9"/>
          <a:stretch>
            <a:fillRect/>
          </a:stretch>
        </p:blipFill>
        <p:spPr>
          <a:xfrm>
            <a:off x="-16375" y="3164403"/>
            <a:ext cx="2364767" cy="1979097"/>
          </a:xfrm>
          <a:prstGeom prst="rect">
            <a:avLst/>
          </a:prstGeom>
        </p:spPr>
      </p:pic>
      <p:sp>
        <p:nvSpPr>
          <p:cNvPr id="8" name="TextBox 7">
            <a:extLst>
              <a:ext uri="{FF2B5EF4-FFF2-40B4-BE49-F238E27FC236}">
                <a16:creationId xmlns:a16="http://schemas.microsoft.com/office/drawing/2014/main" id="{ED606ECD-21CE-466A-A38B-AE86DD0F2849}"/>
              </a:ext>
            </a:extLst>
          </p:cNvPr>
          <p:cNvSpPr txBox="1"/>
          <p:nvPr/>
        </p:nvSpPr>
        <p:spPr>
          <a:xfrm>
            <a:off x="607761" y="4635768"/>
            <a:ext cx="5689911" cy="738664"/>
          </a:xfrm>
          <a:prstGeom prst="rect">
            <a:avLst/>
          </a:prstGeom>
          <a:noFill/>
        </p:spPr>
        <p:txBody>
          <a:bodyPr wrap="square">
            <a:spAutoFit/>
          </a:bodyPr>
          <a:lstStyle/>
          <a:p>
            <a:r>
              <a:rPr lang="en-US" dirty="0">
                <a:hlinkClick r:id="rId10"/>
              </a:rPr>
              <a:t>https://rethinktrade.org/wp-content/uploads/2025/05/Digital_Heist_report_updated.pdf</a:t>
            </a:r>
            <a:endParaRPr lang="en-US" dirty="0"/>
          </a:p>
          <a:p>
            <a:endParaRPr lang="en-US" dirty="0"/>
          </a:p>
        </p:txBody>
      </p:sp>
    </p:spTree>
    <p:extLst>
      <p:ext uri="{BB962C8B-B14F-4D97-AF65-F5344CB8AC3E}">
        <p14:creationId xmlns:p14="http://schemas.microsoft.com/office/powerpoint/2010/main" val="949610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6"/>
          <p:cNvSpPr/>
          <p:nvPr/>
        </p:nvSpPr>
        <p:spPr>
          <a:xfrm>
            <a:off x="-32243" y="0"/>
            <a:ext cx="9176243" cy="1151735"/>
          </a:xfrm>
          <a:prstGeom prst="rect">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6"/>
          <p:cNvSpPr txBox="1"/>
          <p:nvPr/>
        </p:nvSpPr>
        <p:spPr>
          <a:xfrm>
            <a:off x="77802" y="-40035"/>
            <a:ext cx="8869054" cy="1107965"/>
          </a:xfrm>
          <a:prstGeom prst="rect">
            <a:avLst/>
          </a:prstGeom>
          <a:noFill/>
          <a:ln>
            <a:noFill/>
          </a:ln>
        </p:spPr>
        <p:txBody>
          <a:bodyPr spcFirstLastPara="1" wrap="square" lIns="91425" tIns="91425" rIns="91425" bIns="91425" anchor="t" anchorCtr="0">
            <a:spAutoFit/>
          </a:bodyPr>
          <a:lstStyle/>
          <a:p>
            <a:pPr lvl="0"/>
            <a:r>
              <a:rPr lang="en-US" sz="2000" dirty="0">
                <a:solidFill>
                  <a:schemeClr val="lt1"/>
                </a:solidFill>
                <a:latin typeface="Open Sans SemiBold"/>
                <a:ea typeface="Open Sans SemiBold"/>
                <a:cs typeface="Open Sans SemiBold"/>
                <a:sym typeface="Open Sans SemiBold"/>
              </a:rPr>
              <a:t>Asymmetries in Rulemaking and Enforcement Not Only By </a:t>
            </a:r>
          </a:p>
          <a:p>
            <a:pPr lvl="0"/>
            <a:r>
              <a:rPr lang="en-US" sz="2000" dirty="0">
                <a:solidFill>
                  <a:schemeClr val="lt1"/>
                </a:solidFill>
                <a:latin typeface="Open Sans SemiBold"/>
                <a:ea typeface="Open Sans SemiBold"/>
                <a:cs typeface="Open Sans SemiBold"/>
                <a:sym typeface="Open Sans SemiBold"/>
              </a:rPr>
              <a:t>Country but Interest: Why Commercial Lobbies Target  “Trade” </a:t>
            </a:r>
          </a:p>
          <a:p>
            <a:pPr lvl="0"/>
            <a:r>
              <a:rPr lang="en-US" sz="2000" dirty="0">
                <a:solidFill>
                  <a:schemeClr val="lt1"/>
                </a:solidFill>
                <a:latin typeface="Open Sans SemiBold"/>
                <a:ea typeface="Open Sans SemiBold"/>
                <a:cs typeface="Open Sans SemiBold"/>
                <a:sym typeface="Open Sans SemiBold"/>
              </a:rPr>
              <a:t>Talks &amp; Pacts to Impose Policies Unpopular in Democratic Venues  </a:t>
            </a:r>
            <a:endParaRPr sz="2000" dirty="0">
              <a:solidFill>
                <a:schemeClr val="lt1"/>
              </a:solidFill>
              <a:latin typeface="Open Sans SemiBold"/>
              <a:ea typeface="Open Sans SemiBold"/>
              <a:cs typeface="Open Sans SemiBold"/>
              <a:sym typeface="Open Sans SemiBold"/>
            </a:endParaRPr>
          </a:p>
        </p:txBody>
      </p:sp>
      <p:pic>
        <p:nvPicPr>
          <p:cNvPr id="112" name="Google Shape;112;p16"/>
          <p:cNvPicPr preferRelativeResize="0"/>
          <p:nvPr/>
        </p:nvPicPr>
        <p:blipFill>
          <a:blip r:embed="rId3">
            <a:alphaModFix/>
          </a:blip>
          <a:stretch>
            <a:fillRect/>
          </a:stretch>
        </p:blipFill>
        <p:spPr>
          <a:xfrm>
            <a:off x="8252583" y="136462"/>
            <a:ext cx="904531" cy="878810"/>
          </a:xfrm>
          <a:prstGeom prst="rect">
            <a:avLst/>
          </a:prstGeom>
          <a:noFill/>
          <a:ln>
            <a:noFill/>
          </a:ln>
        </p:spPr>
      </p:pic>
      <p:sp>
        <p:nvSpPr>
          <p:cNvPr id="11" name="TextBox 10">
            <a:extLst>
              <a:ext uri="{FF2B5EF4-FFF2-40B4-BE49-F238E27FC236}">
                <a16:creationId xmlns:a16="http://schemas.microsoft.com/office/drawing/2014/main" id="{1D4B6385-5C47-4B8B-A356-CEB9C66830FB}"/>
              </a:ext>
            </a:extLst>
          </p:cNvPr>
          <p:cNvSpPr txBox="1"/>
          <p:nvPr/>
        </p:nvSpPr>
        <p:spPr>
          <a:xfrm>
            <a:off x="-19129" y="1907381"/>
            <a:ext cx="9176243" cy="1754326"/>
          </a:xfrm>
          <a:prstGeom prst="rect">
            <a:avLst/>
          </a:prstGeom>
          <a:noFill/>
        </p:spPr>
        <p:txBody>
          <a:bodyPr wrap="square">
            <a:spAutoFit/>
          </a:bodyPr>
          <a:lstStyle/>
          <a:p>
            <a:pPr marL="285750" indent="-285750">
              <a:buSzPct val="150000"/>
              <a:buFont typeface="Arial" panose="020B0604020202020204" pitchFamily="34" charset="0"/>
              <a:buChar char="•"/>
            </a:pPr>
            <a:r>
              <a:rPr lang="en-US" sz="1600" dirty="0">
                <a:latin typeface="Open Sans bold" panose="020B0806030504020204" pitchFamily="34" charset="0"/>
                <a:ea typeface="Open Sans bold" panose="020B0806030504020204" pitchFamily="34" charset="0"/>
                <a:cs typeface="Open Sans bold" panose="020B0806030504020204" pitchFamily="34" charset="0"/>
              </a:rPr>
              <a:t>Lock-in: </a:t>
            </a:r>
            <a:r>
              <a:rPr lang="en-US" sz="1600" b="1" dirty="0">
                <a:solidFill>
                  <a:srgbClr val="751C15"/>
                </a:solidFill>
                <a:latin typeface="Open Sans SemiBold" panose="020B0706030804020204" pitchFamily="34" charset="0"/>
                <a:ea typeface="Open Sans SemiBold" panose="020B0706030804020204" pitchFamily="34" charset="0"/>
                <a:cs typeface="Open Sans SemiBold" panose="020B0706030804020204" pitchFamily="34" charset="0"/>
              </a:rPr>
              <a:t>No changes without consensus of all signatory nations if in agreements</a:t>
            </a:r>
            <a:r>
              <a:rPr lang="en-US" sz="1600" b="1" dirty="0">
                <a:latin typeface="Open Sans SemiBold" panose="020B0706030804020204" pitchFamily="34" charset="0"/>
                <a:ea typeface="Open Sans SemiBold" panose="020B0706030804020204" pitchFamily="34" charset="0"/>
                <a:cs typeface="Open Sans SemiBold" panose="020B0706030804020204" pitchFamily="34" charset="0"/>
              </a:rPr>
              <a:t>. Built-in lobby of angry consumers if enforcement is via tariffs. Thwarts democratic accountability, response to emerging problems.</a:t>
            </a:r>
          </a:p>
          <a:p>
            <a:pPr>
              <a:buSzPct val="150000"/>
            </a:pPr>
            <a:endParaRPr lang="en-US" sz="1200" b="1" dirty="0">
              <a:latin typeface="Open Sans SemiBold" panose="020B0706030804020204" pitchFamily="34" charset="0"/>
              <a:ea typeface="Open Sans SemiBold" panose="020B0706030804020204" pitchFamily="34" charset="0"/>
              <a:cs typeface="Open Sans SemiBold" panose="020B0706030804020204" pitchFamily="34" charset="0"/>
            </a:endParaRPr>
          </a:p>
          <a:p>
            <a:pPr marL="285750" indent="-285750">
              <a:buSzPct val="150000"/>
              <a:buFont typeface="Arial" panose="020B0604020202020204" pitchFamily="34" charset="0"/>
              <a:buChar char="•"/>
            </a:pPr>
            <a:r>
              <a:rPr lang="en-US" sz="1600" b="1" dirty="0">
                <a:latin typeface="Open Sans bold" panose="020B0806030504020204" pitchFamily="34" charset="0"/>
                <a:ea typeface="Open Sans bold" panose="020B0806030504020204" pitchFamily="34" charset="0"/>
                <a:cs typeface="Open Sans bold" panose="020B0806030504020204" pitchFamily="34" charset="0"/>
              </a:rPr>
              <a:t>Binding &amp; enforceable when in agreements</a:t>
            </a:r>
            <a:r>
              <a:rPr lang="en-US" sz="1600" b="1" dirty="0">
                <a:latin typeface="Open Sans SemiBold" panose="020B0706030804020204" pitchFamily="34" charset="0"/>
                <a:ea typeface="Open Sans SemiBold" panose="020B0706030804020204" pitchFamily="34" charset="0"/>
                <a:cs typeface="Open Sans SemiBold" panose="020B0706030804020204" pitchFamily="34" charset="0"/>
              </a:rPr>
              <a:t>: Unlike most labor, environmental, human rights treaties, trade-pact &amp; investment treaty rules enforced in extra-judicial tribunals. Nations must change policy or face trade sanctions and w/ ISDS, pay investors cash. </a:t>
            </a:r>
          </a:p>
        </p:txBody>
      </p:sp>
      <p:sp>
        <p:nvSpPr>
          <p:cNvPr id="17" name="TextBox 16">
            <a:extLst>
              <a:ext uri="{FF2B5EF4-FFF2-40B4-BE49-F238E27FC236}">
                <a16:creationId xmlns:a16="http://schemas.microsoft.com/office/drawing/2014/main" id="{79D51217-B1E7-43B9-B32C-D46992572735}"/>
              </a:ext>
            </a:extLst>
          </p:cNvPr>
          <p:cNvSpPr txBox="1"/>
          <p:nvPr/>
        </p:nvSpPr>
        <p:spPr>
          <a:xfrm>
            <a:off x="-11571" y="1319292"/>
            <a:ext cx="8958427" cy="692497"/>
          </a:xfrm>
          <a:prstGeom prst="rect">
            <a:avLst/>
          </a:prstGeom>
          <a:noFill/>
        </p:spPr>
        <p:txBody>
          <a:bodyPr wrap="square">
            <a:spAutoFit/>
          </a:bodyPr>
          <a:lstStyle/>
          <a:p>
            <a:pPr marL="285750" indent="-285750">
              <a:buSzPct val="150000"/>
              <a:buFont typeface="Arial" panose="020B0604020202020204" pitchFamily="34" charset="0"/>
              <a:buChar char="•"/>
            </a:pPr>
            <a:r>
              <a:rPr lang="en-US" sz="1600" b="1" dirty="0">
                <a:latin typeface="Open Sans bold" panose="020B0806030504020204" pitchFamily="34" charset="0"/>
                <a:ea typeface="Open Sans bold" panose="020B0806030504020204" pitchFamily="34" charset="0"/>
                <a:cs typeface="Open Sans bold" panose="020B0806030504020204" pitchFamily="34" charset="0"/>
              </a:rPr>
              <a:t>Closed-door negotiations, secret texts:</a:t>
            </a:r>
            <a:r>
              <a:rPr lang="en-US" sz="1600" b="1" dirty="0">
                <a:latin typeface="Open Sans SemiBold" panose="020B0706030804020204" pitchFamily="34" charset="0"/>
                <a:ea typeface="Open Sans SemiBold" panose="020B0706030804020204" pitchFamily="34" charset="0"/>
                <a:cs typeface="Open Sans SemiBold" panose="020B0706030804020204" pitchFamily="34" charset="0"/>
              </a:rPr>
              <a:t> </a:t>
            </a:r>
            <a:r>
              <a:rPr lang="en-US" sz="1600" b="1" dirty="0">
                <a:solidFill>
                  <a:srgbClr val="751C15"/>
                </a:solidFill>
                <a:latin typeface="Open Sans SemiBold" panose="020B0706030804020204" pitchFamily="34" charset="0"/>
                <a:ea typeface="Open Sans SemiBold" panose="020B0706030804020204" pitchFamily="34" charset="0"/>
                <a:cs typeface="Open Sans SemiBold" panose="020B0706030804020204" pitchFamily="34" charset="0"/>
              </a:rPr>
              <a:t>500 corporate advisors in US </a:t>
            </a:r>
            <a:r>
              <a:rPr lang="en-US" sz="1600" b="1" dirty="0">
                <a:latin typeface="Open Sans SemiBold" panose="020B0706030804020204" pitchFamily="34" charset="0"/>
                <a:ea typeface="Open Sans SemiBold" panose="020B0706030804020204" pitchFamily="34" charset="0"/>
                <a:cs typeface="Open Sans SemiBold" panose="020B0706030804020204" pitchFamily="34" charset="0"/>
              </a:rPr>
              <a:t>(S</a:t>
            </a:r>
            <a:r>
              <a:rPr lang="en-US" sz="1600" b="1" i="1" dirty="0">
                <a:latin typeface="Open Sans SemiBold" panose="020B0706030804020204" pitchFamily="34" charset="0"/>
                <a:ea typeface="Open Sans SemiBold" panose="020B0706030804020204" pitchFamily="34" charset="0"/>
                <a:cs typeface="Open Sans SemiBold" panose="020B0706030804020204" pitchFamily="34" charset="0"/>
              </a:rPr>
              <a:t>ee “</a:t>
            </a:r>
            <a:r>
              <a:rPr lang="en-US" sz="1600" b="1" i="1" dirty="0">
                <a:latin typeface="Open Sans SemiBold" panose="020B0706030804020204" pitchFamily="34" charset="0"/>
                <a:ea typeface="Open Sans SemiBold" panose="020B0706030804020204" pitchFamily="34" charset="0"/>
                <a:cs typeface="Open Sans SemiBold" panose="020B0706030804020204" pitchFamily="34" charset="0"/>
                <a:hlinkClick r:id="rId4">
                  <a:extLst>
                    <a:ext uri="{A12FA001-AC4F-418D-AE19-62706E023703}">
                      <ahyp:hlinkClr xmlns:ahyp="http://schemas.microsoft.com/office/drawing/2018/hyperlinkcolor" val="tx"/>
                    </a:ext>
                  </a:extLst>
                </a:hlinkClick>
              </a:rPr>
              <a:t>Loaded</a:t>
            </a:r>
            <a:r>
              <a:rPr lang="en-US" sz="1600" b="1" i="1" dirty="0">
                <a:latin typeface="Open Sans SemiBold" panose="020B0706030804020204" pitchFamily="34" charset="0"/>
                <a:ea typeface="Open Sans SemiBold" panose="020B0706030804020204" pitchFamily="34" charset="0"/>
                <a:cs typeface="Open Sans SemiBold" panose="020B0706030804020204" pitchFamily="34" charset="0"/>
              </a:rPr>
              <a:t>” at RethinkTrade.org - a chart of interests</a:t>
            </a:r>
            <a:r>
              <a:rPr lang="en-US" sz="1600" b="1" dirty="0">
                <a:latin typeface="Open Sans SemiBold" panose="020B0706030804020204" pitchFamily="34" charset="0"/>
                <a:ea typeface="Open Sans SemiBold" panose="020B0706030804020204" pitchFamily="34" charset="0"/>
                <a:cs typeface="Open Sans SemiBold" panose="020B0706030804020204" pitchFamily="34" charset="0"/>
              </a:rPr>
              <a:t>) public, press, to a degree Congress excluded. </a:t>
            </a:r>
          </a:p>
          <a:p>
            <a:pPr>
              <a:buSzPct val="150000"/>
            </a:pPr>
            <a:endParaRPr lang="en-US" sz="700" b="1"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2" name="TextBox 11">
            <a:extLst>
              <a:ext uri="{FF2B5EF4-FFF2-40B4-BE49-F238E27FC236}">
                <a16:creationId xmlns:a16="http://schemas.microsoft.com/office/drawing/2014/main" id="{4D70CC08-6B3F-4ED2-B99F-37E1849B765C}"/>
              </a:ext>
            </a:extLst>
          </p:cNvPr>
          <p:cNvSpPr txBox="1"/>
          <p:nvPr/>
        </p:nvSpPr>
        <p:spPr>
          <a:xfrm>
            <a:off x="-19129" y="3483097"/>
            <a:ext cx="9059365" cy="830997"/>
          </a:xfrm>
          <a:prstGeom prst="rect">
            <a:avLst/>
          </a:prstGeom>
          <a:noFill/>
        </p:spPr>
        <p:txBody>
          <a:bodyPr wrap="square">
            <a:spAutoFit/>
          </a:bodyPr>
          <a:lstStyle/>
          <a:p>
            <a:pPr>
              <a:buSzPct val="150000"/>
            </a:pPr>
            <a:r>
              <a:rPr lang="en-US" sz="1600" b="1" dirty="0">
                <a:latin typeface="Open Sans SemiBold" panose="020B0706030804020204" pitchFamily="34" charset="0"/>
                <a:ea typeface="Open Sans SemiBold" panose="020B0706030804020204" pitchFamily="34" charset="0"/>
                <a:cs typeface="Open Sans SemiBold" panose="020B0706030804020204" pitchFamily="34" charset="0"/>
              </a:rPr>
              <a:t> </a:t>
            </a:r>
            <a:endParaRPr lang="en-US" sz="1800" b="1" dirty="0">
              <a:latin typeface="Open Sans SemiBold" panose="020B0706030804020204" pitchFamily="34" charset="0"/>
              <a:ea typeface="Open Sans SemiBold" panose="020B0706030804020204" pitchFamily="34" charset="0"/>
              <a:cs typeface="Open Sans SemiBold" panose="020B0706030804020204" pitchFamily="34" charset="0"/>
            </a:endParaRPr>
          </a:p>
          <a:p>
            <a:pPr marL="285750" indent="-285750">
              <a:buSzPct val="150000"/>
              <a:buFont typeface="Arial" panose="020B0604020202020204" pitchFamily="34" charset="0"/>
              <a:buChar char="•"/>
            </a:pPr>
            <a:r>
              <a:rPr lang="en-US" sz="1600" b="1" dirty="0">
                <a:latin typeface="Open Sans bold" panose="020B0806030504020204" pitchFamily="34" charset="0"/>
                <a:ea typeface="Open Sans bold" panose="020B0806030504020204" pitchFamily="34" charset="0"/>
                <a:cs typeface="Open Sans bold" panose="020B0806030504020204" pitchFamily="34" charset="0"/>
              </a:rPr>
              <a:t>Establishes </a:t>
            </a:r>
            <a:r>
              <a:rPr lang="en-US" sz="1600" b="1" dirty="0">
                <a:latin typeface="Open Sans bold" panose="020B0806030504020204" pitchFamily="34" charset="0"/>
                <a:ea typeface="Open Sans bold" panose="020B0806030504020204" pitchFamily="34" charset="0"/>
                <a:cs typeface="Open Sans bold" panose="020B0806030504020204" pitchFamily="34" charset="0"/>
                <a:sym typeface="Open Sans"/>
              </a:rPr>
              <a:t>a </a:t>
            </a:r>
            <a:r>
              <a:rPr lang="en-US" sz="1600" b="1" u="sng" dirty="0">
                <a:latin typeface="Open Sans bold" panose="020B0806030504020204" pitchFamily="34" charset="0"/>
                <a:ea typeface="Open Sans bold" panose="020B0806030504020204" pitchFamily="34" charset="0"/>
                <a:cs typeface="Open Sans bold" panose="020B0806030504020204" pitchFamily="34" charset="0"/>
                <a:sym typeface="Open Sans"/>
              </a:rPr>
              <a:t>global</a:t>
            </a:r>
            <a:r>
              <a:rPr lang="en-US" sz="1600" b="1" dirty="0">
                <a:latin typeface="Open Sans bold" panose="020B0806030504020204" pitchFamily="34" charset="0"/>
                <a:ea typeface="Open Sans bold" panose="020B0806030504020204" pitchFamily="34" charset="0"/>
                <a:cs typeface="Open Sans bold" panose="020B0806030504020204" pitchFamily="34" charset="0"/>
                <a:sym typeface="Open Sans"/>
              </a:rPr>
              <a:t> model: </a:t>
            </a:r>
            <a:r>
              <a:rPr lang="en-US" sz="1600" dirty="0">
                <a:latin typeface="Open Sans SemiBold" panose="020B0706030804020204" pitchFamily="34" charset="0"/>
                <a:ea typeface="Open Sans SemiBold" panose="020B0706030804020204" pitchFamily="34" charset="0"/>
                <a:cs typeface="Open Sans SemiBold" panose="020B0706030804020204" pitchFamily="34" charset="0"/>
                <a:sym typeface="Open Sans"/>
              </a:rPr>
              <a:t>Either in one fell swoop via global or large plurilateral </a:t>
            </a:r>
            <a:r>
              <a:rPr lang="en-US" sz="1600" dirty="0" err="1">
                <a:latin typeface="Open Sans SemiBold" panose="020B0706030804020204" pitchFamily="34" charset="0"/>
                <a:ea typeface="Open Sans SemiBold" panose="020B0706030804020204" pitchFamily="34" charset="0"/>
                <a:cs typeface="Open Sans SemiBold" panose="020B0706030804020204" pitchFamily="34" charset="0"/>
                <a:sym typeface="Open Sans"/>
              </a:rPr>
              <a:t>agts</a:t>
            </a:r>
            <a:r>
              <a:rPr lang="en-US" sz="1600" dirty="0">
                <a:latin typeface="Open Sans SemiBold" panose="020B0706030804020204" pitchFamily="34" charset="0"/>
                <a:ea typeface="Open Sans SemiBold" panose="020B0706030804020204" pitchFamily="34" charset="0"/>
                <a:cs typeface="Open Sans SemiBold" panose="020B0706030804020204" pitchFamily="34" charset="0"/>
                <a:sym typeface="Open Sans"/>
              </a:rPr>
              <a:t> or by </a:t>
            </a:r>
            <a:r>
              <a:rPr lang="en-US" sz="1600" b="1" dirty="0">
                <a:latin typeface="Open Sans SemiBold" panose="020B0706030804020204" pitchFamily="34" charset="0"/>
                <a:ea typeface="Open Sans SemiBold" panose="020B0706030804020204" pitchFamily="34" charset="0"/>
                <a:cs typeface="Open Sans SemiBold" panose="020B0706030804020204" pitchFamily="34" charset="0"/>
                <a:sym typeface="Open Sans"/>
              </a:rPr>
              <a:t>rolling back other nations’ better policies region by region to set a </a:t>
            </a:r>
            <a:r>
              <a:rPr lang="en-US" sz="1600" b="1" i="1" dirty="0">
                <a:latin typeface="Open Sans SemiBold" panose="020B0706030804020204" pitchFamily="34" charset="0"/>
                <a:ea typeface="Open Sans SemiBold" panose="020B0706030804020204" pitchFamily="34" charset="0"/>
                <a:cs typeface="Open Sans SemiBold" panose="020B0706030804020204" pitchFamily="34" charset="0"/>
                <a:sym typeface="Open Sans"/>
              </a:rPr>
              <a:t>de facto </a:t>
            </a:r>
            <a:r>
              <a:rPr lang="en-US" sz="1600" b="1" dirty="0">
                <a:latin typeface="Open Sans SemiBold" panose="020B0706030804020204" pitchFamily="34" charset="0"/>
                <a:ea typeface="Open Sans SemiBold" panose="020B0706030804020204" pitchFamily="34" charset="0"/>
                <a:cs typeface="Open Sans SemiBold" panose="020B0706030804020204" pitchFamily="34" charset="0"/>
                <a:sym typeface="Open Sans"/>
              </a:rPr>
              <a:t>norm</a:t>
            </a:r>
          </a:p>
        </p:txBody>
      </p:sp>
      <p:sp>
        <p:nvSpPr>
          <p:cNvPr id="5" name="Google Shape;110;p16">
            <a:extLst>
              <a:ext uri="{FF2B5EF4-FFF2-40B4-BE49-F238E27FC236}">
                <a16:creationId xmlns:a16="http://schemas.microsoft.com/office/drawing/2014/main" id="{1DBCA5F4-345F-5502-3AB0-EFE762B6D5C9}"/>
              </a:ext>
            </a:extLst>
          </p:cNvPr>
          <p:cNvSpPr/>
          <p:nvPr/>
        </p:nvSpPr>
        <p:spPr>
          <a:xfrm>
            <a:off x="-16122" y="4460215"/>
            <a:ext cx="9176243" cy="696010"/>
          </a:xfrm>
          <a:prstGeom prst="rect">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Box 3">
            <a:extLst>
              <a:ext uri="{FF2B5EF4-FFF2-40B4-BE49-F238E27FC236}">
                <a16:creationId xmlns:a16="http://schemas.microsoft.com/office/drawing/2014/main" id="{C6B068B5-9CE0-F2C3-E878-BF35C0F3C417}"/>
              </a:ext>
            </a:extLst>
          </p:cNvPr>
          <p:cNvSpPr txBox="1"/>
          <p:nvPr/>
        </p:nvSpPr>
        <p:spPr>
          <a:xfrm>
            <a:off x="87774" y="4466271"/>
            <a:ext cx="9056225" cy="646331"/>
          </a:xfrm>
          <a:prstGeom prst="rect">
            <a:avLst/>
          </a:prstGeom>
          <a:noFill/>
        </p:spPr>
        <p:txBody>
          <a:bodyPr wrap="square">
            <a:spAutoFit/>
          </a:bodyPr>
          <a:lstStyle/>
          <a:p>
            <a:pPr>
              <a:buSzPct val="150000"/>
            </a:pPr>
            <a:r>
              <a:rPr lang="en-US" sz="1800" b="1"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What is the “US” interest represented when Big Tech agenda is pushed... What  “European” interest was represented when EU blocked COVID TRIPS waver…</a:t>
            </a:r>
          </a:p>
        </p:txBody>
      </p:sp>
    </p:spTree>
    <p:extLst>
      <p:ext uri="{BB962C8B-B14F-4D97-AF65-F5344CB8AC3E}">
        <p14:creationId xmlns:p14="http://schemas.microsoft.com/office/powerpoint/2010/main" val="756433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69;p13">
            <a:extLst>
              <a:ext uri="{FF2B5EF4-FFF2-40B4-BE49-F238E27FC236}">
                <a16:creationId xmlns:a16="http://schemas.microsoft.com/office/drawing/2014/main" id="{5ED29DE5-3C54-4C53-BD12-89B8D5C711D6}"/>
              </a:ext>
            </a:extLst>
          </p:cNvPr>
          <p:cNvSpPr txBox="1"/>
          <p:nvPr/>
        </p:nvSpPr>
        <p:spPr>
          <a:xfrm>
            <a:off x="16664" y="0"/>
            <a:ext cx="9144000" cy="1538853"/>
          </a:xfrm>
          <a:prstGeom prst="rect">
            <a:avLst/>
          </a:prstGeom>
          <a:solidFill>
            <a:srgbClr val="002776"/>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200" dirty="0">
                <a:solidFill>
                  <a:schemeClr val="lt1"/>
                </a:solidFill>
                <a:latin typeface="Open Sans SemiBold"/>
                <a:ea typeface="Open Sans SemiBold"/>
                <a:cs typeface="Open Sans SemiBold"/>
                <a:sym typeface="Open Sans SemiBold"/>
              </a:rPr>
              <a:t>Big Tech Borrows a Page from Pharma’s Playbook </a:t>
            </a:r>
          </a:p>
          <a:p>
            <a:pPr lvl="0"/>
            <a:r>
              <a:rPr lang="en-US" sz="2200" dirty="0">
                <a:solidFill>
                  <a:schemeClr val="lt1"/>
                </a:solidFill>
                <a:latin typeface="Open Sans SemiBold"/>
                <a:ea typeface="Open Sans SemiBold"/>
                <a:cs typeface="Open Sans SemiBold"/>
                <a:sym typeface="Open Sans SemiBold"/>
              </a:rPr>
              <a:t>as Governments Move to Regulate: Online Privacy and </a:t>
            </a:r>
          </a:p>
          <a:p>
            <a:pPr lvl="0"/>
            <a:r>
              <a:rPr lang="en-US" sz="2200" dirty="0">
                <a:solidFill>
                  <a:schemeClr val="lt1"/>
                </a:solidFill>
                <a:latin typeface="Open Sans SemiBold"/>
                <a:ea typeface="Open Sans SemiBold"/>
                <a:cs typeface="Open Sans SemiBold"/>
                <a:sym typeface="Open Sans SemiBold"/>
              </a:rPr>
              <a:t>Civil Rights &amp; Liberties, Worker Protections and </a:t>
            </a:r>
          </a:p>
          <a:p>
            <a:pPr lvl="0"/>
            <a:r>
              <a:rPr lang="en-US" sz="2200" dirty="0">
                <a:solidFill>
                  <a:schemeClr val="lt1"/>
                </a:solidFill>
                <a:latin typeface="Open Sans SemiBold"/>
                <a:ea typeface="Open Sans SemiBold"/>
                <a:cs typeface="Open Sans SemiBold"/>
                <a:sym typeface="Open Sans SemiBold"/>
              </a:rPr>
              <a:t>Competition Policy Threatened by Industry “Digital Trade” Ploy</a:t>
            </a:r>
            <a:endParaRPr lang="en-US" sz="2400" dirty="0">
              <a:solidFill>
                <a:schemeClr val="lt1"/>
              </a:solidFill>
              <a:latin typeface="Open Sans SemiBold"/>
              <a:ea typeface="Open Sans SemiBold"/>
              <a:cs typeface="Open Sans SemiBold"/>
              <a:sym typeface="Open Sans SemiBold"/>
            </a:endParaRPr>
          </a:p>
        </p:txBody>
      </p:sp>
      <p:pic>
        <p:nvPicPr>
          <p:cNvPr id="5" name="Google Shape;70;p13">
            <a:extLst>
              <a:ext uri="{FF2B5EF4-FFF2-40B4-BE49-F238E27FC236}">
                <a16:creationId xmlns:a16="http://schemas.microsoft.com/office/drawing/2014/main" id="{2451DD73-9F65-4279-B496-FA1E172EA8B0}"/>
              </a:ext>
            </a:extLst>
          </p:cNvPr>
          <p:cNvPicPr preferRelativeResize="0"/>
          <p:nvPr/>
        </p:nvPicPr>
        <p:blipFill>
          <a:blip r:embed="rId3">
            <a:alphaModFix/>
          </a:blip>
          <a:stretch>
            <a:fillRect/>
          </a:stretch>
        </p:blipFill>
        <p:spPr>
          <a:xfrm>
            <a:off x="7915241" y="115482"/>
            <a:ext cx="1015628" cy="973091"/>
          </a:xfrm>
          <a:prstGeom prst="rect">
            <a:avLst/>
          </a:prstGeom>
          <a:noFill/>
          <a:ln>
            <a:noFill/>
          </a:ln>
        </p:spPr>
      </p:pic>
      <p:sp>
        <p:nvSpPr>
          <p:cNvPr id="9" name="TextBox 8">
            <a:extLst>
              <a:ext uri="{FF2B5EF4-FFF2-40B4-BE49-F238E27FC236}">
                <a16:creationId xmlns:a16="http://schemas.microsoft.com/office/drawing/2014/main" id="{EF0AAD35-50A9-4E5F-BFCB-68E467F8E35B}"/>
              </a:ext>
            </a:extLst>
          </p:cNvPr>
          <p:cNvSpPr txBox="1"/>
          <p:nvPr/>
        </p:nvSpPr>
        <p:spPr>
          <a:xfrm>
            <a:off x="85416" y="1576829"/>
            <a:ext cx="8845453" cy="1492716"/>
          </a:xfrm>
          <a:prstGeom prst="rect">
            <a:avLst/>
          </a:prstGeom>
          <a:noFill/>
        </p:spPr>
        <p:txBody>
          <a:bodyPr wrap="square">
            <a:spAutoFit/>
          </a:bodyPr>
          <a:lstStyle/>
          <a:p>
            <a:pPr marL="285750" lvl="0" indent="-285750" rtl="0">
              <a:spcBef>
                <a:spcPts val="0"/>
              </a:spcBef>
              <a:spcAft>
                <a:spcPts val="0"/>
              </a:spcAft>
              <a:buFont typeface="Wingdings" panose="05000000000000000000" pitchFamily="2" charset="2"/>
              <a:buChar char="§"/>
            </a:pPr>
            <a:r>
              <a:rPr lang="en-US" sz="1500" dirty="0">
                <a:latin typeface="Open Sans SemiBold"/>
                <a:ea typeface="Open Sans SemiBold"/>
                <a:cs typeface="Open Sans SemiBold"/>
                <a:sym typeface="Open Sans SemiBold"/>
              </a:rPr>
              <a:t>In WTO, Big Pharma locked in a global 20-year patent monopoly period for expansive items</a:t>
            </a:r>
          </a:p>
          <a:p>
            <a:pPr lvl="0" rtl="0">
              <a:spcBef>
                <a:spcPts val="0"/>
              </a:spcBef>
              <a:spcAft>
                <a:spcPts val="0"/>
              </a:spcAft>
            </a:pPr>
            <a:endParaRPr lang="en-US" sz="900" dirty="0">
              <a:latin typeface="Open Sans SemiBold"/>
              <a:ea typeface="Open Sans SemiBold"/>
              <a:cs typeface="Open Sans SemiBold"/>
              <a:sym typeface="Open Sans SemiBold"/>
            </a:endParaRPr>
          </a:p>
          <a:p>
            <a:pPr marL="285750" lvl="0" indent="-285750" rtl="0">
              <a:spcBef>
                <a:spcPts val="0"/>
              </a:spcBef>
              <a:spcAft>
                <a:spcPts val="0"/>
              </a:spcAft>
              <a:buFont typeface="Wingdings" panose="05000000000000000000" pitchFamily="2" charset="2"/>
              <a:buChar char="§"/>
            </a:pPr>
            <a:r>
              <a:rPr lang="en-US" sz="1500" dirty="0">
                <a:latin typeface="Open Sans SemiBold"/>
                <a:ea typeface="Open Sans SemiBold"/>
                <a:cs typeface="Open Sans SemiBold"/>
                <a:sym typeface="Open Sans SemiBold"/>
              </a:rPr>
              <a:t>Starting with the Trans-Pacific Partnership, U.S. Big Tech lobbyists began trying to insert non-trade deregulatory terms into the “E-Commerce” chapters. </a:t>
            </a:r>
          </a:p>
          <a:p>
            <a:pPr marL="285750" lvl="0" indent="-285750" rtl="0">
              <a:spcBef>
                <a:spcPts val="0"/>
              </a:spcBef>
              <a:spcAft>
                <a:spcPts val="0"/>
              </a:spcAft>
              <a:buFont typeface="Wingdings" panose="05000000000000000000" pitchFamily="2" charset="2"/>
              <a:buChar char="§"/>
            </a:pPr>
            <a:endParaRPr lang="en-US" sz="900" dirty="0">
              <a:latin typeface="Open Sans SemiBold"/>
              <a:ea typeface="Open Sans SemiBold"/>
              <a:cs typeface="Open Sans SemiBold"/>
              <a:sym typeface="Open Sans SemiBold"/>
            </a:endParaRPr>
          </a:p>
          <a:p>
            <a:pPr marL="285750" indent="-285750">
              <a:buFont typeface="Wingdings" panose="05000000000000000000" pitchFamily="2" charset="2"/>
              <a:buChar char="§"/>
            </a:pPr>
            <a:r>
              <a:rPr lang="en-US" sz="1500" dirty="0">
                <a:latin typeface="Open Sans SemiBold"/>
                <a:ea typeface="Open Sans SemiBold"/>
                <a:cs typeface="Open Sans SemiBold"/>
                <a:sym typeface="Open Sans SemiBold"/>
              </a:rPr>
              <a:t>Big Tech lobbyists created “digital trade” brand. </a:t>
            </a:r>
            <a:r>
              <a:rPr lang="en-US" sz="1500" b="1" dirty="0">
                <a:latin typeface="Open Sans SemiBold"/>
                <a:ea typeface="Open Sans SemiBold"/>
                <a:cs typeface="Open Sans SemiBold"/>
                <a:sym typeface="Open Sans SemiBold"/>
              </a:rPr>
              <a:t>The reality Is international preemption of</a:t>
            </a:r>
            <a:endParaRPr lang="en-US" sz="1300" b="1" i="1" dirty="0">
              <a:solidFill>
                <a:srgbClr val="0F0D0D"/>
              </a:solidFill>
              <a:latin typeface="Open Sans SemiBold" panose="020B0706030804020204" pitchFamily="34" charset="0"/>
              <a:ea typeface="Open Sans SemiBold" panose="020B0706030804020204" pitchFamily="34" charset="0"/>
              <a:cs typeface="Open Sans SemiBold" panose="020B0706030804020204" pitchFamily="34" charset="0"/>
            </a:endParaRPr>
          </a:p>
          <a:p>
            <a:pPr marL="285750" indent="-285750">
              <a:buFont typeface="Wingdings" panose="05000000000000000000" pitchFamily="2" charset="2"/>
              <a:buChar char="§"/>
            </a:pPr>
            <a:endParaRPr lang="en-US" sz="1300" b="1" i="1" dirty="0">
              <a:solidFill>
                <a:srgbClr val="0F0D0D"/>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pic>
        <p:nvPicPr>
          <p:cNvPr id="1026" name="Picture 2" descr="Why Scripture Must Guide Our Hunt For the Will of God | Sheep clothing,  Art, Sheep">
            <a:extLst>
              <a:ext uri="{FF2B5EF4-FFF2-40B4-BE49-F238E27FC236}">
                <a16:creationId xmlns:a16="http://schemas.microsoft.com/office/drawing/2014/main" id="{FE6C1E6A-83BE-4C40-8558-FF886AEAD1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1925" y="3021097"/>
            <a:ext cx="2326632" cy="194855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EF24F97-E94C-628D-7F4D-9B850816C4B3}"/>
              </a:ext>
            </a:extLst>
          </p:cNvPr>
          <p:cNvSpPr txBox="1"/>
          <p:nvPr/>
        </p:nvSpPr>
        <p:spPr>
          <a:xfrm>
            <a:off x="85416" y="3496895"/>
            <a:ext cx="6782899" cy="1646605"/>
          </a:xfrm>
          <a:prstGeom prst="rect">
            <a:avLst/>
          </a:prstGeom>
          <a:noFill/>
        </p:spPr>
        <p:txBody>
          <a:bodyPr wrap="square">
            <a:spAutoFit/>
          </a:bodyPr>
          <a:lstStyle/>
          <a:p>
            <a:pPr marL="285750" indent="-285750">
              <a:buFont typeface="Wingdings" panose="05000000000000000000" pitchFamily="2" charset="2"/>
              <a:buChar char="§"/>
            </a:pPr>
            <a:r>
              <a:rPr lang="en-US" sz="1500" b="1" dirty="0">
                <a:solidFill>
                  <a:srgbClr val="0F0D0D"/>
                </a:solidFill>
                <a:latin typeface="Open Sans SemiBold" panose="020B0706030804020204" pitchFamily="34" charset="0"/>
                <a:ea typeface="Open Sans SemiBold" panose="020B0706030804020204" pitchFamily="34" charset="0"/>
                <a:cs typeface="Open Sans SemiBold" panose="020B0706030804020204" pitchFamily="34" charset="0"/>
              </a:rPr>
              <a:t>Initially sold w/ rhetoric about “free flow” of data being same as “free speech” or “beating” the Chinese or fighting ‘jealous’ European effort to squelch US innovation. Now Trump openly pushing Big Tech interests (“our beautiful tech companies”) as U.S. national interest.</a:t>
            </a:r>
          </a:p>
          <a:p>
            <a:pPr marL="285750" indent="-285750">
              <a:buFont typeface="Wingdings" panose="05000000000000000000" pitchFamily="2" charset="2"/>
              <a:buChar char="§"/>
            </a:pPr>
            <a:endParaRPr lang="en-US" sz="900" b="1" dirty="0">
              <a:solidFill>
                <a:srgbClr val="0F0D0D"/>
              </a:solidFill>
              <a:latin typeface="Open Sans SemiBold" panose="020B0706030804020204" pitchFamily="34" charset="0"/>
              <a:ea typeface="Open Sans SemiBold" panose="020B0706030804020204" pitchFamily="34" charset="0"/>
              <a:cs typeface="Open Sans SemiBold" panose="020B0706030804020204" pitchFamily="34" charset="0"/>
              <a:sym typeface="Open Sans SemiBold"/>
            </a:endParaRPr>
          </a:p>
          <a:p>
            <a:pPr marL="285750" indent="-285750">
              <a:buFont typeface="Wingdings" panose="05000000000000000000" pitchFamily="2" charset="2"/>
              <a:buChar char="§"/>
            </a:pPr>
            <a:r>
              <a:rPr lang="en-US" sz="1500" b="1" dirty="0">
                <a:solidFill>
                  <a:srgbClr val="0F0D0D"/>
                </a:solidFill>
                <a:latin typeface="Open Sans SemiBold" panose="020B0706030804020204" pitchFamily="34" charset="0"/>
                <a:ea typeface="Open Sans SemiBold" panose="020B0706030804020204" pitchFamily="34" charset="0"/>
                <a:cs typeface="Open Sans SemiBold" panose="020B0706030804020204" pitchFamily="34" charset="0"/>
                <a:sym typeface="Open Sans SemiBold"/>
              </a:rPr>
              <a:t>Trump’s USMCA is ONLY US pact with the full set of the Big Tech-favored “Digital Trade” rules. (</a:t>
            </a:r>
            <a:r>
              <a:rPr lang="en-US" sz="1500" b="1" dirty="0">
                <a:solidFill>
                  <a:srgbClr val="0F0D0D"/>
                </a:solidFill>
                <a:latin typeface="Open Sans SemiBold" panose="020B0706030804020204" pitchFamily="34" charset="0"/>
                <a:ea typeface="Open Sans SemiBold" panose="020B0706030804020204" pitchFamily="34" charset="0"/>
                <a:cs typeface="Open Sans SemiBold" panose="020B0706030804020204" pitchFamily="34" charset="0"/>
                <a:sym typeface="Open Sans SemiBold"/>
                <a:hlinkClick r:id="rId5"/>
              </a:rPr>
              <a:t>See USMCA Chap. 19</a:t>
            </a:r>
            <a:r>
              <a:rPr lang="en-US" sz="1500" b="1" dirty="0">
                <a:solidFill>
                  <a:srgbClr val="0F0D0D"/>
                </a:solidFill>
                <a:latin typeface="Open Sans SemiBold" panose="020B0706030804020204" pitchFamily="34" charset="0"/>
                <a:ea typeface="Open Sans SemiBold" panose="020B0706030804020204" pitchFamily="34" charset="0"/>
                <a:cs typeface="Open Sans SemiBold" panose="020B0706030804020204" pitchFamily="34" charset="0"/>
                <a:sym typeface="Open Sans SemiBold"/>
              </a:rPr>
              <a:t>)</a:t>
            </a:r>
            <a:endParaRPr lang="en-US" sz="1500" dirty="0">
              <a:solidFill>
                <a:schemeClr val="tx1">
                  <a:lumMod val="50000"/>
                </a:schemeClr>
              </a:solidFill>
              <a:latin typeface="Open Sans SemiBold"/>
              <a:ea typeface="Open Sans SemiBold"/>
              <a:cs typeface="Open Sans SemiBold"/>
              <a:sym typeface="Open Sans SemiBold"/>
            </a:endParaRPr>
          </a:p>
        </p:txBody>
      </p:sp>
      <p:sp>
        <p:nvSpPr>
          <p:cNvPr id="8" name="TextBox 7">
            <a:extLst>
              <a:ext uri="{FF2B5EF4-FFF2-40B4-BE49-F238E27FC236}">
                <a16:creationId xmlns:a16="http://schemas.microsoft.com/office/drawing/2014/main" id="{6D289C75-5F63-1DA7-9A9D-D7295FF4A02E}"/>
              </a:ext>
            </a:extLst>
          </p:cNvPr>
          <p:cNvSpPr txBox="1"/>
          <p:nvPr/>
        </p:nvSpPr>
        <p:spPr>
          <a:xfrm>
            <a:off x="386430" y="2730494"/>
            <a:ext cx="6217807" cy="754053"/>
          </a:xfrm>
          <a:prstGeom prst="rect">
            <a:avLst/>
          </a:prstGeom>
          <a:noFill/>
        </p:spPr>
        <p:txBody>
          <a:bodyPr wrap="square">
            <a:spAutoFit/>
          </a:bodyPr>
          <a:lstStyle/>
          <a:p>
            <a:pPr lvl="0"/>
            <a:r>
              <a:rPr lang="en-US" sz="1500" b="1" dirty="0">
                <a:latin typeface="Open Sans SemiBold"/>
                <a:ea typeface="Open Sans SemiBold"/>
                <a:cs typeface="Open Sans SemiBold"/>
                <a:sym typeface="Open Sans SemiBold"/>
              </a:rPr>
              <a:t>tech oversight via “trade” agt. </a:t>
            </a:r>
            <a:r>
              <a:rPr lang="en-US" sz="1400" b="1" dirty="0">
                <a:latin typeface="Open Sans SemiBold"/>
                <a:ea typeface="Open Sans SemiBold"/>
                <a:cs typeface="Open Sans SemiBold"/>
                <a:sym typeface="Open Sans SemiBold"/>
              </a:rPr>
              <a:t>See:</a:t>
            </a:r>
            <a:r>
              <a:rPr lang="en-US" sz="1400" b="1" dirty="0">
                <a:solidFill>
                  <a:schemeClr val="tx1">
                    <a:lumMod val="50000"/>
                  </a:schemeClr>
                </a:solidFill>
                <a:latin typeface="Open Sans SemiBold"/>
                <a:ea typeface="Open Sans SemiBold"/>
                <a:cs typeface="Open Sans SemiBold"/>
                <a:sym typeface="Open Sans SemiBold"/>
              </a:rPr>
              <a:t> </a:t>
            </a:r>
            <a:r>
              <a:rPr lang="en-US" sz="1400" b="1" i="1" dirty="0">
                <a:solidFill>
                  <a:srgbClr val="0F0D0D"/>
                </a:solidFill>
                <a:latin typeface="Open Sans SemiBold" panose="020B0706030804020204" pitchFamily="34" charset="0"/>
                <a:ea typeface="Open Sans SemiBold" panose="020B0706030804020204" pitchFamily="34" charset="0"/>
                <a:cs typeface="Open Sans SemiBold" panose="020B0706030804020204" pitchFamily="34" charset="0"/>
              </a:rPr>
              <a:t>American Prospect: “</a:t>
            </a:r>
            <a:r>
              <a:rPr lang="en-US" sz="1400" b="1" i="1" dirty="0">
                <a:solidFill>
                  <a:srgbClr val="0F0D0D"/>
                </a:solidFill>
                <a:latin typeface="Open Sans SemiBold" panose="020B0706030804020204" pitchFamily="34" charset="0"/>
                <a:ea typeface="Open Sans SemiBold" panose="020B0706030804020204" pitchFamily="34" charset="0"/>
                <a:cs typeface="Open Sans SemiBold" panose="020B0706030804020204" pitchFamily="34" charset="0"/>
                <a:hlinkClick r:id="rId6"/>
              </a:rPr>
              <a:t>Big Tech Lobbyists Explain How They Took Over Washington</a:t>
            </a:r>
            <a:r>
              <a:rPr lang="en-US" sz="1400" b="1" i="1" dirty="0">
                <a:solidFill>
                  <a:srgbClr val="0F0D0D"/>
                </a:solidFill>
                <a:latin typeface="Open Sans SemiBold" panose="020B0706030804020204" pitchFamily="34" charset="0"/>
                <a:ea typeface="Open Sans SemiBold" panose="020B0706030804020204" pitchFamily="34" charset="0"/>
                <a:cs typeface="Open Sans SemiBold" panose="020B0706030804020204" pitchFamily="34" charset="0"/>
              </a:rPr>
              <a:t>” based on “</a:t>
            </a:r>
            <a:r>
              <a:rPr lang="en-US" sz="1400" b="1" i="1" dirty="0">
                <a:solidFill>
                  <a:srgbClr val="0F0D0D"/>
                </a:solidFill>
                <a:latin typeface="Open Sans SemiBold" panose="020B0706030804020204" pitchFamily="34" charset="0"/>
                <a:ea typeface="Open Sans SemiBold" panose="020B0706030804020204" pitchFamily="34" charset="0"/>
                <a:cs typeface="Open Sans SemiBold" panose="020B0706030804020204" pitchFamily="34" charset="0"/>
                <a:hlinkClick r:id="rId7"/>
              </a:rPr>
              <a:t>Regulatory Capture’s Third Face of Power,” Wendy Li, </a:t>
            </a:r>
            <a:r>
              <a:rPr lang="en-US" sz="1400" b="1" i="1" dirty="0">
                <a:solidFill>
                  <a:srgbClr val="0F0D0D"/>
                </a:solidFill>
                <a:latin typeface="Open Sans SemiBold" panose="020B0706030804020204" pitchFamily="34" charset="0"/>
                <a:ea typeface="Open Sans SemiBold" panose="020B0706030804020204" pitchFamily="34" charset="0"/>
                <a:cs typeface="Open Sans SemiBold" panose="020B0706030804020204" pitchFamily="34" charset="0"/>
              </a:rPr>
              <a:t>Oxford Socio-Economic Review</a:t>
            </a:r>
            <a:endParaRPr lang="en-US" sz="1400" dirty="0">
              <a:solidFill>
                <a:schemeClr val="tx1">
                  <a:lumMod val="50000"/>
                </a:schemeClr>
              </a:solidFill>
              <a:latin typeface="Open Sans SemiBold"/>
              <a:ea typeface="Open Sans SemiBold"/>
              <a:cs typeface="Open Sans SemiBold"/>
              <a:sym typeface="Open Sans SemiBold"/>
            </a:endParaRPr>
          </a:p>
        </p:txBody>
      </p:sp>
    </p:spTree>
    <p:extLst>
      <p:ext uri="{BB962C8B-B14F-4D97-AF65-F5344CB8AC3E}">
        <p14:creationId xmlns:p14="http://schemas.microsoft.com/office/powerpoint/2010/main" val="365200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3" name="TextBox 2">
            <a:extLst>
              <a:ext uri="{FF2B5EF4-FFF2-40B4-BE49-F238E27FC236}">
                <a16:creationId xmlns:a16="http://schemas.microsoft.com/office/drawing/2014/main" id="{798C37FC-F467-2767-1FF7-3B9FA324C3AC}"/>
              </a:ext>
            </a:extLst>
          </p:cNvPr>
          <p:cNvSpPr txBox="1"/>
          <p:nvPr/>
        </p:nvSpPr>
        <p:spPr>
          <a:xfrm>
            <a:off x="346859" y="1764135"/>
            <a:ext cx="8593286" cy="523220"/>
          </a:xfrm>
          <a:prstGeom prst="rect">
            <a:avLst/>
          </a:prstGeom>
          <a:noFill/>
        </p:spPr>
        <p:txBody>
          <a:bodyPr wrap="square">
            <a:spAutoFit/>
          </a:bodyPr>
          <a:lstStyle/>
          <a:p>
            <a:pPr marL="412750" lvl="0" indent="-285750" algn="l" rtl="0">
              <a:spcBef>
                <a:spcPts val="0"/>
              </a:spcBef>
              <a:spcAft>
                <a:spcPts val="0"/>
              </a:spcAft>
              <a:buSzPts val="1600"/>
              <a:buFont typeface="Wingdings" panose="05000000000000000000" pitchFamily="2" charset="2"/>
              <a:buChar char="Ø"/>
            </a:pPr>
            <a:r>
              <a:rPr lang="en-US" sz="1400" b="1" dirty="0">
                <a:effectLst/>
                <a:latin typeface="Open Sans SemiBold" panose="020B0706030804020204" pitchFamily="34" charset="0"/>
                <a:ea typeface="Open Sans SemiBold" panose="020B0706030804020204" pitchFamily="34" charset="0"/>
                <a:cs typeface="Open Sans SemiBold" panose="020B0706030804020204" pitchFamily="34" charset="0"/>
              </a:rPr>
              <a:t>New secrecy guarantees for source code &amp; algorithms​ thwart AI pre-deployment evaluations and impact assessments, Right to Repair access to digital keys, algorithmic specifications</a:t>
            </a:r>
            <a:endParaRPr lang="en-US" sz="1400" b="1" dirty="0">
              <a:latin typeface="Open Sans SemiBold" panose="020B0706030804020204" pitchFamily="34" charset="0"/>
              <a:ea typeface="Open Sans SemiBold" panose="020B0706030804020204" pitchFamily="34" charset="0"/>
              <a:cs typeface="Open Sans SemiBold" panose="020B0706030804020204" pitchFamily="34" charset="0"/>
              <a:sym typeface="Open Sans SemiBold"/>
            </a:endParaRPr>
          </a:p>
        </p:txBody>
      </p:sp>
      <p:sp>
        <p:nvSpPr>
          <p:cNvPr id="92" name="Google Shape;92;p15"/>
          <p:cNvSpPr/>
          <p:nvPr/>
        </p:nvSpPr>
        <p:spPr>
          <a:xfrm>
            <a:off x="-16375" y="0"/>
            <a:ext cx="9160375" cy="1108200"/>
          </a:xfrm>
          <a:prstGeom prst="rect">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5"/>
          <p:cNvSpPr txBox="1"/>
          <p:nvPr/>
        </p:nvSpPr>
        <p:spPr>
          <a:xfrm>
            <a:off x="48747" y="110676"/>
            <a:ext cx="8270230" cy="80018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dirty="0">
                <a:solidFill>
                  <a:schemeClr val="lt1"/>
                </a:solidFill>
                <a:latin typeface="Open Sans SemiBold"/>
                <a:ea typeface="Open Sans SemiBold"/>
                <a:cs typeface="Open Sans SemiBold"/>
                <a:sym typeface="Open Sans SemiBold"/>
              </a:rPr>
              <a:t>Public Interest Digital Sphere Safeguards, Platform Accountability  Goals and Policies Threatened by Industry “Digital Trade” Ploy</a:t>
            </a:r>
            <a:endParaRPr sz="2000" dirty="0">
              <a:solidFill>
                <a:schemeClr val="lt1"/>
              </a:solidFill>
              <a:latin typeface="Open Sans SemiBold"/>
              <a:ea typeface="Open Sans SemiBold"/>
              <a:cs typeface="Open Sans SemiBold"/>
              <a:sym typeface="Open Sans SemiBold"/>
            </a:endParaRPr>
          </a:p>
        </p:txBody>
      </p:sp>
      <p:pic>
        <p:nvPicPr>
          <p:cNvPr id="94" name="Google Shape;94;p15"/>
          <p:cNvPicPr preferRelativeResize="0"/>
          <p:nvPr/>
        </p:nvPicPr>
        <p:blipFill>
          <a:blip r:embed="rId3">
            <a:alphaModFix/>
          </a:blip>
          <a:stretch>
            <a:fillRect/>
          </a:stretch>
        </p:blipFill>
        <p:spPr>
          <a:xfrm>
            <a:off x="8235137" y="57653"/>
            <a:ext cx="903689" cy="906236"/>
          </a:xfrm>
          <a:prstGeom prst="rect">
            <a:avLst/>
          </a:prstGeom>
          <a:noFill/>
          <a:ln>
            <a:noFill/>
          </a:ln>
        </p:spPr>
      </p:pic>
      <p:sp>
        <p:nvSpPr>
          <p:cNvPr id="96" name="Google Shape;96;p15"/>
          <p:cNvSpPr txBox="1"/>
          <p:nvPr/>
        </p:nvSpPr>
        <p:spPr>
          <a:xfrm>
            <a:off x="-16375" y="1170723"/>
            <a:ext cx="9247243" cy="677078"/>
          </a:xfrm>
          <a:prstGeom prst="rect">
            <a:avLst/>
          </a:prstGeom>
          <a:noFill/>
          <a:ln>
            <a:noFill/>
          </a:ln>
        </p:spPr>
        <p:txBody>
          <a:bodyPr spcFirstLastPara="1" wrap="square" lIns="91425" tIns="91425" rIns="91425" bIns="91425" anchor="t" anchorCtr="0">
            <a:spAutoFit/>
          </a:bodyPr>
          <a:lstStyle/>
          <a:p>
            <a:pPr marL="127000">
              <a:buSzPts val="1600"/>
            </a:pPr>
            <a:r>
              <a:rPr lang="en-US" sz="1600" b="1" dirty="0">
                <a:solidFill>
                  <a:schemeClr val="tx1">
                    <a:lumMod val="50000"/>
                  </a:schemeClr>
                </a:solidFill>
                <a:latin typeface="Open Sans Medium" panose="020B0604020202020204" charset="0"/>
                <a:ea typeface="Open Sans Medium" panose="020B0604020202020204" charset="0"/>
                <a:cs typeface="Open Sans Medium" panose="020B0604020202020204" charset="0"/>
                <a:sym typeface="Open Sans Medium"/>
              </a:rPr>
              <a:t>AI regulation, prevention of online discrimination, prevention of </a:t>
            </a:r>
            <a:r>
              <a:rPr lang="en-US" sz="1600" b="1" dirty="0" err="1">
                <a:solidFill>
                  <a:schemeClr val="tx1">
                    <a:lumMod val="50000"/>
                  </a:schemeClr>
                </a:solidFill>
                <a:latin typeface="Open Sans Medium" panose="020B0604020202020204" charset="0"/>
                <a:ea typeface="Open Sans Medium" panose="020B0604020202020204" charset="0"/>
                <a:cs typeface="Open Sans Medium" panose="020B0604020202020204" charset="0"/>
                <a:sym typeface="Open Sans Medium"/>
              </a:rPr>
              <a:t>bossware</a:t>
            </a:r>
            <a:r>
              <a:rPr lang="en-US" sz="1600" b="1" dirty="0">
                <a:solidFill>
                  <a:schemeClr val="tx1">
                    <a:lumMod val="50000"/>
                  </a:schemeClr>
                </a:solidFill>
                <a:latin typeface="Open Sans Medium" panose="020B0604020202020204" charset="0"/>
                <a:ea typeface="Open Sans Medium" panose="020B0604020202020204" charset="0"/>
                <a:cs typeface="Open Sans Medium" panose="020B0604020202020204" charset="0"/>
                <a:sym typeface="Open Sans Medium"/>
              </a:rPr>
              <a:t> violations, Right to Repair, gig worker labor rights, and promotion of other civil rights and liberties</a:t>
            </a:r>
          </a:p>
        </p:txBody>
      </p:sp>
      <p:sp>
        <p:nvSpPr>
          <p:cNvPr id="97" name="Google Shape;97;p15"/>
          <p:cNvSpPr txBox="1"/>
          <p:nvPr/>
        </p:nvSpPr>
        <p:spPr>
          <a:xfrm>
            <a:off x="-16375" y="4241158"/>
            <a:ext cx="9015170" cy="646300"/>
          </a:xfrm>
          <a:prstGeom prst="rect">
            <a:avLst/>
          </a:prstGeom>
          <a:noFill/>
          <a:ln>
            <a:noFill/>
          </a:ln>
        </p:spPr>
        <p:txBody>
          <a:bodyPr spcFirstLastPara="1" wrap="square" lIns="91425" tIns="91425" rIns="91425" bIns="91425" anchor="t" anchorCtr="0">
            <a:spAutoFit/>
          </a:bodyPr>
          <a:lstStyle/>
          <a:p>
            <a:pPr marL="127000" lvl="0" algn="l" rtl="0">
              <a:spcBef>
                <a:spcPts val="0"/>
              </a:spcBef>
              <a:spcAft>
                <a:spcPts val="0"/>
              </a:spcAft>
              <a:buSzPts val="1600"/>
            </a:pPr>
            <a:r>
              <a:rPr lang="en" sz="1600" b="1" dirty="0">
                <a:solidFill>
                  <a:schemeClr val="bg2">
                    <a:lumMod val="60000"/>
                    <a:lumOff val="40000"/>
                  </a:schemeClr>
                </a:solidFill>
                <a:latin typeface="Open Sans Medium" panose="020B0604020202020204" charset="0"/>
                <a:ea typeface="Open Sans Medium" panose="020B0604020202020204" charset="0"/>
                <a:cs typeface="Open Sans Medium" panose="020B0604020202020204" charset="0"/>
                <a:sym typeface="Open Sans SemiBold"/>
              </a:rPr>
              <a:t>Platform liability waiver (Lock-in and export of U.S. “Sec. 230” )​</a:t>
            </a:r>
            <a:endParaRPr sz="1600" b="1" dirty="0">
              <a:solidFill>
                <a:schemeClr val="bg2">
                  <a:lumMod val="60000"/>
                  <a:lumOff val="40000"/>
                </a:schemeClr>
              </a:solidFill>
              <a:latin typeface="Open Sans Medium" panose="020B0604020202020204" charset="0"/>
              <a:ea typeface="Open Sans Medium" panose="020B0604020202020204" charset="0"/>
              <a:cs typeface="Open Sans Medium" panose="020B0604020202020204" charset="0"/>
              <a:sym typeface="Open Sans SemiBold"/>
            </a:endParaRPr>
          </a:p>
          <a:p>
            <a:pPr marL="882650" lvl="1" indent="-285750" algn="l" rtl="0">
              <a:spcBef>
                <a:spcPts val="0"/>
              </a:spcBef>
              <a:spcAft>
                <a:spcPts val="0"/>
              </a:spcAft>
              <a:buSzPts val="1400"/>
              <a:buFont typeface="Wingdings" panose="05000000000000000000" pitchFamily="2" charset="2"/>
              <a:buChar char="Ø"/>
            </a:pPr>
            <a:r>
              <a:rPr lang="en" i="1" dirty="0">
                <a:latin typeface="Open Sans SemiBold" panose="020B0706030804020204" pitchFamily="34" charset="0"/>
                <a:ea typeface="Open Sans SemiBold" panose="020B0706030804020204" pitchFamily="34" charset="0"/>
                <a:cs typeface="Open Sans SemiBold" panose="020B0706030804020204" pitchFamily="34" charset="0"/>
                <a:sym typeface="Open Sans Medium"/>
              </a:rPr>
              <a:t>Big Tech interests have conceded this provision for the timebeing</a:t>
            </a:r>
            <a:endParaRPr i="1"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99" name="Google Shape;99;p15"/>
          <p:cNvSpPr txBox="1"/>
          <p:nvPr/>
        </p:nvSpPr>
        <p:spPr>
          <a:xfrm>
            <a:off x="-489033" y="3116044"/>
            <a:ext cx="9592183" cy="430857"/>
          </a:xfrm>
          <a:prstGeom prst="rect">
            <a:avLst/>
          </a:prstGeom>
          <a:noFill/>
          <a:ln>
            <a:noFill/>
          </a:ln>
        </p:spPr>
        <p:txBody>
          <a:bodyPr spcFirstLastPara="1" wrap="square" lIns="91425" tIns="91425" rIns="91425" bIns="91425" anchor="t" anchorCtr="0">
            <a:spAutoFit/>
          </a:bodyPr>
          <a:lstStyle/>
          <a:p>
            <a:pPr marL="596900" lvl="1" algn="l" rtl="0">
              <a:spcBef>
                <a:spcPts val="0"/>
              </a:spcBef>
              <a:spcAft>
                <a:spcPts val="0"/>
              </a:spcAft>
              <a:buSzPts val="1400"/>
            </a:pPr>
            <a:r>
              <a:rPr lang="en-US" sz="1600" b="1" dirty="0">
                <a:solidFill>
                  <a:schemeClr val="tx1">
                    <a:lumMod val="50000"/>
                  </a:schemeClr>
                </a:solidFill>
                <a:latin typeface="Open Sans Medium"/>
                <a:ea typeface="Open Sans Medium"/>
                <a:cs typeface="Open Sans Medium"/>
                <a:sym typeface="Open Sans Medium"/>
              </a:rPr>
              <a:t>Competition policy &amp; labor/consumer protection that may affect bigger firms more</a:t>
            </a:r>
          </a:p>
        </p:txBody>
      </p:sp>
      <p:sp>
        <p:nvSpPr>
          <p:cNvPr id="2" name="Google Shape;95;p15">
            <a:extLst>
              <a:ext uri="{FF2B5EF4-FFF2-40B4-BE49-F238E27FC236}">
                <a16:creationId xmlns:a16="http://schemas.microsoft.com/office/drawing/2014/main" id="{BB5C644B-DA35-E3F5-656C-1508A0A9D3DE}"/>
              </a:ext>
            </a:extLst>
          </p:cNvPr>
          <p:cNvSpPr txBox="1"/>
          <p:nvPr/>
        </p:nvSpPr>
        <p:spPr>
          <a:xfrm>
            <a:off x="-489033" y="2266494"/>
            <a:ext cx="9643803" cy="430857"/>
          </a:xfrm>
          <a:prstGeom prst="rect">
            <a:avLst/>
          </a:prstGeom>
          <a:noFill/>
          <a:ln>
            <a:noFill/>
          </a:ln>
        </p:spPr>
        <p:txBody>
          <a:bodyPr spcFirstLastPara="1" wrap="square" lIns="91425" tIns="91425" rIns="91425" bIns="91425" anchor="t" anchorCtr="0">
            <a:spAutoFit/>
          </a:bodyPr>
          <a:lstStyle/>
          <a:p>
            <a:pPr marL="596900" lvl="1">
              <a:buSzPts val="1400"/>
            </a:pPr>
            <a:r>
              <a:rPr lang="en" sz="1600" b="1" dirty="0">
                <a:solidFill>
                  <a:schemeClr val="tx1">
                    <a:lumMod val="50000"/>
                  </a:schemeClr>
                </a:solidFill>
                <a:latin typeface="Open Sans Medium" panose="020B0604020202020204" charset="0"/>
                <a:ea typeface="Open Sans Medium" panose="020B0604020202020204" charset="0"/>
                <a:cs typeface="Open Sans Medium" panose="020B0604020202020204" charset="0"/>
                <a:sym typeface="Open Sans Medium"/>
              </a:rPr>
              <a:t>Online privacy, data security/national security, data disgorgement antitrust remedies </a:t>
            </a:r>
            <a:r>
              <a:rPr lang="en" sz="1600" b="1" dirty="0">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sym typeface="Open Sans Medium"/>
              </a:rPr>
              <a:t>​</a:t>
            </a:r>
            <a:endParaRPr sz="1600" b="1" dirty="0">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sym typeface="Open Sans"/>
            </a:endParaRPr>
          </a:p>
        </p:txBody>
      </p:sp>
      <p:sp>
        <p:nvSpPr>
          <p:cNvPr id="15" name="TextBox 14">
            <a:extLst>
              <a:ext uri="{FF2B5EF4-FFF2-40B4-BE49-F238E27FC236}">
                <a16:creationId xmlns:a16="http://schemas.microsoft.com/office/drawing/2014/main" id="{5949CF0B-1F10-4FCD-8456-C3DAE05FE710}"/>
              </a:ext>
            </a:extLst>
          </p:cNvPr>
          <p:cNvSpPr txBox="1"/>
          <p:nvPr/>
        </p:nvSpPr>
        <p:spPr>
          <a:xfrm>
            <a:off x="367284" y="2597316"/>
            <a:ext cx="8393056" cy="523220"/>
          </a:xfrm>
          <a:prstGeom prst="rect">
            <a:avLst/>
          </a:prstGeom>
          <a:noFill/>
        </p:spPr>
        <p:txBody>
          <a:bodyPr wrap="square">
            <a:spAutoFit/>
          </a:bodyPr>
          <a:lstStyle/>
          <a:p>
            <a:pPr marL="412750" lvl="0" indent="-285750" algn="l" rtl="0">
              <a:spcBef>
                <a:spcPts val="0"/>
              </a:spcBef>
              <a:spcAft>
                <a:spcPts val="0"/>
              </a:spcAft>
              <a:buSzPts val="1600"/>
              <a:buFont typeface="Wingdings" panose="05000000000000000000" pitchFamily="2" charset="2"/>
              <a:buChar char="Ø"/>
            </a:pPr>
            <a:r>
              <a:rPr lang="en-US" sz="1400" b="1" dirty="0">
                <a:effectLst/>
                <a:latin typeface="Open Sans SemiBold" panose="020B0706030804020204" pitchFamily="34" charset="0"/>
                <a:ea typeface="Open Sans SemiBold" panose="020B0706030804020204" pitchFamily="34" charset="0"/>
                <a:cs typeface="Open Sans SemiBold" panose="020B0706030804020204" pitchFamily="34" charset="0"/>
              </a:rPr>
              <a:t>Governments banned from limiting platforms’/data </a:t>
            </a:r>
            <a:r>
              <a:rPr lang="en-US" b="1" dirty="0">
                <a:latin typeface="Open Sans SemiBold" panose="020B0706030804020204" pitchFamily="34" charset="0"/>
                <a:ea typeface="Open Sans SemiBold" panose="020B0706030804020204" pitchFamily="34" charset="0"/>
                <a:cs typeface="Open Sans SemiBold" panose="020B0706030804020204" pitchFamily="34" charset="0"/>
              </a:rPr>
              <a:t>b</a:t>
            </a:r>
            <a:r>
              <a:rPr lang="en-US" sz="1400" b="1" dirty="0">
                <a:effectLst/>
                <a:latin typeface="Open Sans SemiBold" panose="020B0706030804020204" pitchFamily="34" charset="0"/>
                <a:ea typeface="Open Sans SemiBold" panose="020B0706030804020204" pitchFamily="34" charset="0"/>
                <a:cs typeface="Open Sans SemiBold" panose="020B0706030804020204" pitchFamily="34" charset="0"/>
              </a:rPr>
              <a:t>rokers’ control of </a:t>
            </a:r>
            <a:r>
              <a:rPr lang="en-US" b="1" dirty="0">
                <a:latin typeface="Open Sans SemiBold" panose="020B0706030804020204" pitchFamily="34" charset="0"/>
                <a:ea typeface="Open Sans SemiBold" panose="020B0706030804020204" pitchFamily="34" charset="0"/>
                <a:cs typeface="Open Sans SemiBold" panose="020B0706030804020204" pitchFamily="34" charset="0"/>
              </a:rPr>
              <a:t>pe</a:t>
            </a:r>
            <a:r>
              <a:rPr lang="en-US" sz="1400" b="1" dirty="0">
                <a:effectLst/>
                <a:latin typeface="Open Sans SemiBold" panose="020B0706030804020204" pitchFamily="34" charset="0"/>
                <a:ea typeface="Open Sans SemiBold" panose="020B0706030804020204" pitchFamily="34" charset="0"/>
                <a:cs typeface="Open Sans SemiBold" panose="020B0706030804020204" pitchFamily="34" charset="0"/>
              </a:rPr>
              <a:t>rsonal </a:t>
            </a:r>
            <a:r>
              <a:rPr lang="en-US" b="1" dirty="0">
                <a:latin typeface="Open Sans SemiBold" panose="020B0706030804020204" pitchFamily="34" charset="0"/>
                <a:ea typeface="Open Sans SemiBold" panose="020B0706030804020204" pitchFamily="34" charset="0"/>
                <a:cs typeface="Open Sans SemiBold" panose="020B0706030804020204" pitchFamily="34" charset="0"/>
              </a:rPr>
              <a:t>d</a:t>
            </a:r>
            <a:r>
              <a:rPr lang="en-US" sz="1400" b="1" dirty="0">
                <a:effectLst/>
                <a:latin typeface="Open Sans SemiBold" panose="020B0706030804020204" pitchFamily="34" charset="0"/>
                <a:ea typeface="Open Sans SemiBold" panose="020B0706030804020204" pitchFamily="34" charset="0"/>
                <a:cs typeface="Open Sans SemiBold" panose="020B0706030804020204" pitchFamily="34" charset="0"/>
              </a:rPr>
              <a:t>ata, including </a:t>
            </a:r>
            <a:r>
              <a:rPr lang="en-US" b="1" dirty="0">
                <a:latin typeface="Open Sans SemiBold" panose="020B0706030804020204" pitchFamily="34" charset="0"/>
                <a:ea typeface="Open Sans SemiBold" panose="020B0706030804020204" pitchFamily="34" charset="0"/>
                <a:cs typeface="Open Sans SemiBold" panose="020B0706030804020204" pitchFamily="34" charset="0"/>
              </a:rPr>
              <a:t>r</a:t>
            </a:r>
            <a:r>
              <a:rPr lang="en-US" sz="1400" b="1" dirty="0">
                <a:effectLst/>
                <a:latin typeface="Open Sans SemiBold" panose="020B0706030804020204" pitchFamily="34" charset="0"/>
                <a:ea typeface="Open Sans SemiBold" panose="020B0706030804020204" pitchFamily="34" charset="0"/>
                <a:cs typeface="Open Sans SemiBold" panose="020B0706030804020204" pitchFamily="34" charset="0"/>
              </a:rPr>
              <a:t>ights to </a:t>
            </a:r>
            <a:r>
              <a:rPr lang="en-US" b="1" dirty="0">
                <a:latin typeface="Open Sans SemiBold" panose="020B0706030804020204" pitchFamily="34" charset="0"/>
                <a:ea typeface="Open Sans SemiBold" panose="020B0706030804020204" pitchFamily="34" charset="0"/>
                <a:cs typeface="Open Sans SemiBold" panose="020B0706030804020204" pitchFamily="34" charset="0"/>
              </a:rPr>
              <a:t>m</a:t>
            </a:r>
            <a:r>
              <a:rPr lang="en-US" sz="1400" b="1" dirty="0">
                <a:effectLst/>
                <a:latin typeface="Open Sans SemiBold" panose="020B0706030804020204" pitchFamily="34" charset="0"/>
                <a:ea typeface="Open Sans SemiBold" panose="020B0706030804020204" pitchFamily="34" charset="0"/>
                <a:cs typeface="Open Sans SemiBold" panose="020B0706030804020204" pitchFamily="34" charset="0"/>
              </a:rPr>
              <a:t>ove, process, and store </a:t>
            </a:r>
            <a:r>
              <a:rPr lang="en-US" b="1" dirty="0">
                <a:latin typeface="Open Sans SemiBold" panose="020B0706030804020204" pitchFamily="34" charset="0"/>
                <a:ea typeface="Open Sans SemiBold" panose="020B0706030804020204" pitchFamily="34" charset="0"/>
                <a:cs typeface="Open Sans SemiBold" panose="020B0706030804020204" pitchFamily="34" charset="0"/>
              </a:rPr>
              <a:t>p</a:t>
            </a:r>
            <a:r>
              <a:rPr lang="en-US" sz="1400" b="1" dirty="0">
                <a:effectLst/>
                <a:latin typeface="Open Sans SemiBold" panose="020B0706030804020204" pitchFamily="34" charset="0"/>
                <a:ea typeface="Open Sans SemiBold" panose="020B0706030804020204" pitchFamily="34" charset="0"/>
                <a:cs typeface="Open Sans SemiBold" panose="020B0706030804020204" pitchFamily="34" charset="0"/>
              </a:rPr>
              <a:t>ersonal </a:t>
            </a:r>
            <a:r>
              <a:rPr lang="en-US" b="1" dirty="0">
                <a:latin typeface="Open Sans SemiBold" panose="020B0706030804020204" pitchFamily="34" charset="0"/>
                <a:ea typeface="Open Sans SemiBold" panose="020B0706030804020204" pitchFamily="34" charset="0"/>
                <a:cs typeface="Open Sans SemiBold" panose="020B0706030804020204" pitchFamily="34" charset="0"/>
              </a:rPr>
              <a:t>d</a:t>
            </a:r>
            <a:r>
              <a:rPr lang="en-US" sz="1400" b="1" dirty="0">
                <a:effectLst/>
                <a:latin typeface="Open Sans SemiBold" panose="020B0706030804020204" pitchFamily="34" charset="0"/>
                <a:ea typeface="Open Sans SemiBold" panose="020B0706030804020204" pitchFamily="34" charset="0"/>
                <a:cs typeface="Open Sans SemiBold" panose="020B0706030804020204" pitchFamily="34" charset="0"/>
              </a:rPr>
              <a:t>ata </a:t>
            </a:r>
            <a:r>
              <a:rPr lang="en-US" b="1" dirty="0">
                <a:latin typeface="Open Sans SemiBold" panose="020B0706030804020204" pitchFamily="34" charset="0"/>
                <a:ea typeface="Open Sans SemiBold" panose="020B0706030804020204" pitchFamily="34" charset="0"/>
                <a:cs typeface="Open Sans SemiBold" panose="020B0706030804020204" pitchFamily="34" charset="0"/>
              </a:rPr>
              <a:t>w</a:t>
            </a:r>
            <a:r>
              <a:rPr lang="en-US" sz="1400" b="1" dirty="0">
                <a:effectLst/>
                <a:latin typeface="Open Sans SemiBold" panose="020B0706030804020204" pitchFamily="34" charset="0"/>
                <a:ea typeface="Open Sans SemiBold" panose="020B0706030804020204" pitchFamily="34" charset="0"/>
                <a:cs typeface="Open Sans SemiBold" panose="020B0706030804020204" pitchFamily="34" charset="0"/>
              </a:rPr>
              <a:t>herever the firms </a:t>
            </a:r>
            <a:r>
              <a:rPr lang="en-US" b="1" dirty="0">
                <a:latin typeface="Open Sans SemiBold" panose="020B0706030804020204" pitchFamily="34" charset="0"/>
                <a:ea typeface="Open Sans SemiBold" panose="020B0706030804020204" pitchFamily="34" charset="0"/>
                <a:cs typeface="Open Sans SemiBold" panose="020B0706030804020204" pitchFamily="34" charset="0"/>
              </a:rPr>
              <a:t>c</a:t>
            </a:r>
            <a:r>
              <a:rPr lang="en-US" sz="1400" b="1" dirty="0">
                <a:effectLst/>
                <a:latin typeface="Open Sans SemiBold" panose="020B0706030804020204" pitchFamily="34" charset="0"/>
                <a:ea typeface="Open Sans SemiBold" panose="020B0706030804020204" pitchFamily="34" charset="0"/>
                <a:cs typeface="Open Sans SemiBold" panose="020B0706030804020204" pitchFamily="34" charset="0"/>
              </a:rPr>
              <a:t>hoose</a:t>
            </a:r>
            <a:endParaRPr lang="en-US" sz="1400" b="1" dirty="0">
              <a:latin typeface="Open Sans SemiBold" panose="020B0706030804020204" pitchFamily="34" charset="0"/>
              <a:ea typeface="Open Sans SemiBold" panose="020B0706030804020204" pitchFamily="34" charset="0"/>
              <a:cs typeface="Open Sans SemiBold" panose="020B0706030804020204" pitchFamily="34" charset="0"/>
              <a:sym typeface="Open Sans SemiBold"/>
            </a:endParaRPr>
          </a:p>
        </p:txBody>
      </p:sp>
      <p:sp>
        <p:nvSpPr>
          <p:cNvPr id="5" name="TextBox 4">
            <a:extLst>
              <a:ext uri="{FF2B5EF4-FFF2-40B4-BE49-F238E27FC236}">
                <a16:creationId xmlns:a16="http://schemas.microsoft.com/office/drawing/2014/main" id="{D7EA8140-DA85-A473-38F2-5CEF9AC5B6BF}"/>
              </a:ext>
            </a:extLst>
          </p:cNvPr>
          <p:cNvSpPr txBox="1"/>
          <p:nvPr/>
        </p:nvSpPr>
        <p:spPr>
          <a:xfrm>
            <a:off x="-75026" y="3480334"/>
            <a:ext cx="9178175" cy="769441"/>
          </a:xfrm>
          <a:prstGeom prst="rect">
            <a:avLst/>
          </a:prstGeom>
          <a:noFill/>
        </p:spPr>
        <p:txBody>
          <a:bodyPr wrap="square">
            <a:spAutoFit/>
          </a:bodyPr>
          <a:lstStyle/>
          <a:p>
            <a:pPr marL="882650" lvl="1" indent="-285750" algn="l" rtl="0">
              <a:spcBef>
                <a:spcPts val="0"/>
              </a:spcBef>
              <a:spcAft>
                <a:spcPts val="0"/>
              </a:spcAft>
              <a:buSzPts val="1400"/>
              <a:buFont typeface="Wingdings" panose="05000000000000000000" pitchFamily="2" charset="2"/>
              <a:buChar char="Ø"/>
            </a:pPr>
            <a:r>
              <a:rPr lang="en-US" sz="1600" b="1" dirty="0">
                <a:solidFill>
                  <a:schemeClr val="bg2">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sym typeface="Open Sans Medium"/>
              </a:rPr>
              <a:t>”</a:t>
            </a:r>
            <a:r>
              <a:rPr lang="en-US" b="1" dirty="0">
                <a:solidFill>
                  <a:schemeClr val="bg2">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sym typeface="Open Sans Medium"/>
              </a:rPr>
              <a:t>Discriminatory effect” standard hits l</a:t>
            </a:r>
            <a:r>
              <a:rPr lang="en-US" dirty="0">
                <a:solidFill>
                  <a:schemeClr val="bg2">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sym typeface="Open Sans Medium"/>
              </a:rPr>
              <a:t>aws that apply to domestic and foreign firms but target by market dominance or could impact foreign firms because they are dominant/large:              AICOA/DMA, Open App Mkts/Korea App Store Law, JCPA/Canada &amp; Oz Media Bargaining Codes </a:t>
            </a:r>
          </a:p>
        </p:txBody>
      </p:sp>
    </p:spTree>
    <p:extLst>
      <p:ext uri="{BB962C8B-B14F-4D97-AF65-F5344CB8AC3E}">
        <p14:creationId xmlns:p14="http://schemas.microsoft.com/office/powerpoint/2010/main" val="931014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2" name="Google Shape;69;p13">
            <a:extLst>
              <a:ext uri="{FF2B5EF4-FFF2-40B4-BE49-F238E27FC236}">
                <a16:creationId xmlns:a16="http://schemas.microsoft.com/office/drawing/2014/main" id="{C1CEB3FD-7968-1E60-B34E-DA5FAF3C25BF}"/>
              </a:ext>
            </a:extLst>
          </p:cNvPr>
          <p:cNvSpPr txBox="1"/>
          <p:nvPr/>
        </p:nvSpPr>
        <p:spPr>
          <a:xfrm>
            <a:off x="0" y="-21300"/>
            <a:ext cx="9144000" cy="1292631"/>
          </a:xfrm>
          <a:prstGeom prst="rect">
            <a:avLst/>
          </a:prstGeom>
          <a:solidFill>
            <a:srgbClr val="002776"/>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dirty="0">
                <a:solidFill>
                  <a:schemeClr val="lt1"/>
                </a:solidFill>
                <a:latin typeface="Open Sans SemiBold"/>
                <a:ea typeface="Open Sans SemiBold"/>
                <a:cs typeface="Open Sans SemiBold"/>
                <a:sym typeface="Open Sans SemiBold"/>
              </a:rPr>
              <a:t>The USMCA digital trade model promoted by industry conflicts with digital governance proposals in the U.S. </a:t>
            </a:r>
          </a:p>
          <a:p>
            <a:pPr marL="0" lvl="0" indent="0" algn="l" rtl="0">
              <a:spcBef>
                <a:spcPts val="0"/>
              </a:spcBef>
              <a:spcAft>
                <a:spcPts val="0"/>
              </a:spcAft>
              <a:buNone/>
            </a:pPr>
            <a:r>
              <a:rPr lang="en-US" sz="2400" dirty="0">
                <a:solidFill>
                  <a:schemeClr val="lt1"/>
                </a:solidFill>
                <a:latin typeface="Open Sans SemiBold"/>
                <a:ea typeface="Open Sans SemiBold"/>
                <a:cs typeface="Open Sans SemiBold"/>
                <a:sym typeface="Open Sans SemiBold"/>
              </a:rPr>
              <a:t>and elsewhere </a:t>
            </a:r>
          </a:p>
        </p:txBody>
      </p:sp>
      <p:pic>
        <p:nvPicPr>
          <p:cNvPr id="70" name="Google Shape;70;p13"/>
          <p:cNvPicPr preferRelativeResize="0"/>
          <p:nvPr/>
        </p:nvPicPr>
        <p:blipFill>
          <a:blip r:embed="rId3">
            <a:alphaModFix/>
          </a:blip>
          <a:stretch>
            <a:fillRect/>
          </a:stretch>
        </p:blipFill>
        <p:spPr>
          <a:xfrm>
            <a:off x="8175501" y="42163"/>
            <a:ext cx="799775" cy="799775"/>
          </a:xfrm>
          <a:prstGeom prst="rect">
            <a:avLst/>
          </a:prstGeom>
          <a:noFill/>
          <a:ln>
            <a:noFill/>
          </a:ln>
        </p:spPr>
      </p:pic>
      <p:sp>
        <p:nvSpPr>
          <p:cNvPr id="5" name="TextBox 4">
            <a:extLst>
              <a:ext uri="{FF2B5EF4-FFF2-40B4-BE49-F238E27FC236}">
                <a16:creationId xmlns:a16="http://schemas.microsoft.com/office/drawing/2014/main" id="{9B47ED59-354A-BBB7-12E4-2BD6E02EC820}"/>
              </a:ext>
            </a:extLst>
          </p:cNvPr>
          <p:cNvSpPr txBox="1"/>
          <p:nvPr/>
        </p:nvSpPr>
        <p:spPr>
          <a:xfrm>
            <a:off x="2980945" y="1294547"/>
            <a:ext cx="6273668" cy="3616375"/>
          </a:xfrm>
          <a:prstGeom prst="rect">
            <a:avLst/>
          </a:prstGeom>
          <a:noFill/>
        </p:spPr>
        <p:txBody>
          <a:bodyPr wrap="square">
            <a:spAutoFit/>
          </a:bodyPr>
          <a:lstStyle/>
          <a:p>
            <a:pPr eaLnBrk="0" fontAlgn="base" hangingPunct="0">
              <a:spcBef>
                <a:spcPts val="600"/>
              </a:spcBef>
              <a:spcAft>
                <a:spcPct val="0"/>
              </a:spcAft>
              <a:buClrTx/>
            </a:pPr>
            <a:r>
              <a:rPr lang="en-US" sz="1600" dirty="0">
                <a:latin typeface="Open Sans SemiBold" panose="020B0706030804020204" pitchFamily="34" charset="0"/>
                <a:ea typeface="Open Sans SemiBold" panose="020B0706030804020204" pitchFamily="34" charset="0"/>
                <a:cs typeface="Open Sans SemiBold" panose="020B0706030804020204" pitchFamily="34" charset="0"/>
              </a:rPr>
              <a:t>In </a:t>
            </a:r>
            <a:r>
              <a:rPr lang="en-US" sz="1600" dirty="0">
                <a:latin typeface="Open Sans SemiBold" panose="020B0706030804020204" pitchFamily="34" charset="0"/>
                <a:ea typeface="Open Sans SemiBold" panose="020B0706030804020204" pitchFamily="34" charset="0"/>
                <a:cs typeface="Open Sans SemiBold" panose="020B0706030804020204" pitchFamily="34" charset="0"/>
                <a:hlinkClick r:id="rId4"/>
              </a:rPr>
              <a:t>this report</a:t>
            </a:r>
            <a:r>
              <a:rPr lang="en-US" sz="1600" dirty="0">
                <a:latin typeface="Open Sans SemiBold" panose="020B0706030804020204" pitchFamily="34" charset="0"/>
                <a:ea typeface="Open Sans SemiBold" panose="020B0706030804020204" pitchFamily="34" charset="0"/>
                <a:cs typeface="Open Sans SemiBold" panose="020B0706030804020204" pitchFamily="34" charset="0"/>
              </a:rPr>
              <a:t>, we examined four of the most problematic USMCA digital trade provisions that conflict with congressional and White House initiatives. These include:</a:t>
            </a:r>
            <a:endParaRPr lang="en-US" sz="1000" dirty="0">
              <a:latin typeface="Open Sans SemiBold" panose="020B0706030804020204" pitchFamily="34" charset="0"/>
              <a:ea typeface="Open Sans SemiBold" panose="020B0706030804020204" pitchFamily="34" charset="0"/>
              <a:cs typeface="Open Sans SemiBold" panose="020B0706030804020204" pitchFamily="34" charset="0"/>
            </a:endParaRPr>
          </a:p>
          <a:p>
            <a:pPr marL="285750" indent="-285750" eaLnBrk="0" fontAlgn="base" hangingPunct="0">
              <a:spcBef>
                <a:spcPts val="600"/>
              </a:spcBef>
              <a:spcAft>
                <a:spcPct val="0"/>
              </a:spcAft>
              <a:buClrTx/>
              <a:buFont typeface="Courier New" panose="02070309020205020404" pitchFamily="49" charset="0"/>
              <a:buChar char="o"/>
            </a:pPr>
            <a:r>
              <a:rPr lang="en-US" sz="1600" b="1" dirty="0">
                <a:latin typeface="Open Sans SemiBold" panose="020B0706030804020204" pitchFamily="34" charset="0"/>
                <a:ea typeface="Open Sans SemiBold" panose="020B0706030804020204" pitchFamily="34" charset="0"/>
                <a:cs typeface="Open Sans SemiBold" panose="020B0706030804020204" pitchFamily="34" charset="0"/>
              </a:rPr>
              <a:t>Secrecy guarantees for algorithms and code</a:t>
            </a:r>
            <a:r>
              <a:rPr lang="en-US" sz="1600" dirty="0">
                <a:latin typeface="Open Sans SemiBold" panose="020B0706030804020204" pitchFamily="34" charset="0"/>
                <a:ea typeface="Open Sans SemiBold" panose="020B0706030804020204" pitchFamily="34" charset="0"/>
                <a:cs typeface="Open Sans SemiBold" panose="020B0706030804020204" pitchFamily="34" charset="0"/>
              </a:rPr>
              <a:t> </a:t>
            </a:r>
            <a:br>
              <a:rPr lang="en-US" sz="1600" dirty="0">
                <a:latin typeface="Open Sans SemiBold" panose="020B0706030804020204" pitchFamily="34" charset="0"/>
                <a:ea typeface="Open Sans SemiBold" panose="020B0706030804020204" pitchFamily="34" charset="0"/>
                <a:cs typeface="Open Sans SemiBold" panose="020B0706030804020204" pitchFamily="34" charset="0"/>
              </a:rPr>
            </a:br>
            <a:r>
              <a:rPr lang="en-US" dirty="0">
                <a:solidFill>
                  <a:srgbClr val="003399"/>
                </a:solidFill>
                <a:latin typeface="Open Sans SemiBold" panose="020B0706030804020204" pitchFamily="34" charset="0"/>
                <a:ea typeface="Open Sans SemiBold" panose="020B0706030804020204" pitchFamily="34" charset="0"/>
                <a:cs typeface="Open Sans SemiBold" panose="020B0706030804020204" pitchFamily="34" charset="0"/>
              </a:rPr>
              <a:t>(USMCA Article 19.16 (Source Code)) </a:t>
            </a:r>
          </a:p>
          <a:p>
            <a:pPr marL="285750" indent="-285750" eaLnBrk="0" fontAlgn="base" hangingPunct="0">
              <a:spcBef>
                <a:spcPts val="600"/>
              </a:spcBef>
              <a:spcAft>
                <a:spcPct val="0"/>
              </a:spcAft>
              <a:buClrTx/>
              <a:buFont typeface="Courier New" panose="02070309020205020404" pitchFamily="49" charset="0"/>
              <a:buChar char="o"/>
            </a:pPr>
            <a:r>
              <a:rPr lang="en-US" sz="1600" b="1" dirty="0">
                <a:latin typeface="Open Sans SemiBold" panose="020B0706030804020204" pitchFamily="34" charset="0"/>
                <a:ea typeface="Open Sans SemiBold" panose="020B0706030804020204" pitchFamily="34" charset="0"/>
                <a:cs typeface="Open Sans SemiBold" panose="020B0706030804020204" pitchFamily="34" charset="0"/>
              </a:rPr>
              <a:t>Unfettered control of data by industry, including powers to move, process, and store personal data. </a:t>
            </a:r>
            <a:br>
              <a:rPr lang="en-US" sz="1600" b="1" dirty="0">
                <a:latin typeface="Open Sans SemiBold" panose="020B0706030804020204" pitchFamily="34" charset="0"/>
                <a:ea typeface="Open Sans SemiBold" panose="020B0706030804020204" pitchFamily="34" charset="0"/>
                <a:cs typeface="Open Sans SemiBold" panose="020B0706030804020204" pitchFamily="34" charset="0"/>
              </a:rPr>
            </a:br>
            <a:r>
              <a:rPr lang="en-US" dirty="0">
                <a:solidFill>
                  <a:srgbClr val="003399"/>
                </a:solidFill>
                <a:latin typeface="Open Sans SemiBold" panose="020B0706030804020204" pitchFamily="34" charset="0"/>
                <a:ea typeface="Open Sans SemiBold" panose="020B0706030804020204" pitchFamily="34" charset="0"/>
                <a:cs typeface="Open Sans SemiBold" panose="020B0706030804020204" pitchFamily="34" charset="0"/>
              </a:rPr>
              <a:t>(USMCA Art. 19.11 (Cross-Border Transfer of Info by Electronic Means)) and Article 19.12 (Location of Computing Facilities))</a:t>
            </a:r>
          </a:p>
          <a:p>
            <a:pPr marL="285750" indent="-285750" eaLnBrk="0" fontAlgn="base" hangingPunct="0">
              <a:spcBef>
                <a:spcPts val="600"/>
              </a:spcBef>
              <a:spcAft>
                <a:spcPct val="0"/>
              </a:spcAft>
              <a:buClrTx/>
              <a:buFont typeface="Courier New" panose="02070309020205020404" pitchFamily="49" charset="0"/>
              <a:buChar char="o"/>
            </a:pPr>
            <a:r>
              <a:rPr lang="en-US" sz="1600" b="1" dirty="0">
                <a:latin typeface="Open Sans SemiBold" panose="020B0706030804020204" pitchFamily="34" charset="0"/>
                <a:ea typeface="Open Sans SemiBold" panose="020B0706030804020204" pitchFamily="34" charset="0"/>
                <a:cs typeface="Open Sans SemiBold" panose="020B0706030804020204" pitchFamily="34" charset="0"/>
              </a:rPr>
              <a:t>Designation of anti-monopoly policies, facially neutral laws that could have more impact on bigger firms as Discriminatory Illegal Trade Barriers </a:t>
            </a:r>
            <a:br>
              <a:rPr lang="en-US" sz="1600" b="1" dirty="0">
                <a:latin typeface="Open Sans SemiBold" panose="020B0706030804020204" pitchFamily="34" charset="0"/>
                <a:ea typeface="Open Sans SemiBold" panose="020B0706030804020204" pitchFamily="34" charset="0"/>
                <a:cs typeface="Open Sans SemiBold" panose="020B0706030804020204" pitchFamily="34" charset="0"/>
              </a:rPr>
            </a:br>
            <a:r>
              <a:rPr lang="en-US" dirty="0">
                <a:solidFill>
                  <a:srgbClr val="003399"/>
                </a:solidFill>
                <a:latin typeface="Open Sans SemiBold" panose="020B0706030804020204" pitchFamily="34" charset="0"/>
                <a:ea typeface="Open Sans SemiBold" panose="020B0706030804020204" pitchFamily="34" charset="0"/>
                <a:cs typeface="Open Sans SemiBold" panose="020B0706030804020204" pitchFamily="34" charset="0"/>
              </a:rPr>
              <a:t>(USMCA Article 19.4 (Non-Discriminatory Treatment of Digital Products))</a:t>
            </a:r>
          </a:p>
        </p:txBody>
      </p:sp>
      <p:pic>
        <p:nvPicPr>
          <p:cNvPr id="3" name="Picture 2">
            <a:extLst>
              <a:ext uri="{FF2B5EF4-FFF2-40B4-BE49-F238E27FC236}">
                <a16:creationId xmlns:a16="http://schemas.microsoft.com/office/drawing/2014/main" id="{989D4415-2BB3-8B2C-ABA6-0EBD45DA8936}"/>
              </a:ext>
            </a:extLst>
          </p:cNvPr>
          <p:cNvPicPr>
            <a:picLocks noChangeAspect="1"/>
          </p:cNvPicPr>
          <p:nvPr/>
        </p:nvPicPr>
        <p:blipFill>
          <a:blip r:embed="rId5"/>
          <a:stretch>
            <a:fillRect/>
          </a:stretch>
        </p:blipFill>
        <p:spPr>
          <a:xfrm>
            <a:off x="55258" y="1294547"/>
            <a:ext cx="2866250" cy="3698827"/>
          </a:xfrm>
          <a:prstGeom prst="rect">
            <a:avLst/>
          </a:prstGeom>
        </p:spPr>
      </p:pic>
    </p:spTree>
    <p:extLst>
      <p:ext uri="{BB962C8B-B14F-4D97-AF65-F5344CB8AC3E}">
        <p14:creationId xmlns:p14="http://schemas.microsoft.com/office/powerpoint/2010/main" val="3840620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80" name="Google Shape;80;p14"/>
          <p:cNvSpPr/>
          <p:nvPr/>
        </p:nvSpPr>
        <p:spPr>
          <a:xfrm>
            <a:off x="-16375" y="0"/>
            <a:ext cx="9225900" cy="1108200"/>
          </a:xfrm>
          <a:prstGeom prst="rect">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4"/>
          <p:cNvSpPr txBox="1"/>
          <p:nvPr/>
        </p:nvSpPr>
        <p:spPr>
          <a:xfrm>
            <a:off x="90000" y="30895"/>
            <a:ext cx="8964000" cy="104641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dirty="0">
                <a:solidFill>
                  <a:schemeClr val="lt1"/>
                </a:solidFill>
                <a:latin typeface="Open Sans SemiBold"/>
                <a:ea typeface="Open Sans SemiBold"/>
                <a:cs typeface="Open Sans SemiBold"/>
                <a:sym typeface="Open Sans SemiBold"/>
              </a:rPr>
              <a:t>Hijacking of trade language and concepts </a:t>
            </a:r>
          </a:p>
          <a:p>
            <a:pPr marL="0" lvl="0" indent="0" algn="l" rtl="0">
              <a:spcBef>
                <a:spcPts val="0"/>
              </a:spcBef>
              <a:spcAft>
                <a:spcPts val="0"/>
              </a:spcAft>
              <a:buNone/>
            </a:pPr>
            <a:r>
              <a:rPr lang="en-US" sz="2800" dirty="0">
                <a:solidFill>
                  <a:schemeClr val="lt1"/>
                </a:solidFill>
                <a:latin typeface="Open Sans SemiBold"/>
                <a:ea typeface="Open Sans SemiBold"/>
                <a:cs typeface="Open Sans SemiBold"/>
                <a:sym typeface="Open Sans SemiBold"/>
              </a:rPr>
              <a:t>t</a:t>
            </a:r>
            <a:r>
              <a:rPr lang="en" sz="2800" dirty="0">
                <a:solidFill>
                  <a:schemeClr val="lt1"/>
                </a:solidFill>
                <a:latin typeface="Open Sans SemiBold"/>
                <a:ea typeface="Open Sans SemiBold"/>
                <a:cs typeface="Open Sans SemiBold"/>
                <a:sym typeface="Open Sans SemiBold"/>
              </a:rPr>
              <a:t>o distract from actual goals and agenda</a:t>
            </a:r>
            <a:endParaRPr sz="2800" dirty="0">
              <a:solidFill>
                <a:schemeClr val="lt1"/>
              </a:solidFill>
              <a:latin typeface="Open Sans SemiBold"/>
              <a:ea typeface="Open Sans SemiBold"/>
              <a:cs typeface="Open Sans SemiBold"/>
              <a:sym typeface="Open Sans SemiBold"/>
            </a:endParaRPr>
          </a:p>
        </p:txBody>
      </p:sp>
      <p:pic>
        <p:nvPicPr>
          <p:cNvPr id="82" name="Google Shape;82;p14"/>
          <p:cNvPicPr preferRelativeResize="0"/>
          <p:nvPr/>
        </p:nvPicPr>
        <p:blipFill>
          <a:blip r:embed="rId3">
            <a:alphaModFix/>
          </a:blip>
          <a:stretch>
            <a:fillRect/>
          </a:stretch>
        </p:blipFill>
        <p:spPr>
          <a:xfrm>
            <a:off x="8175401" y="177301"/>
            <a:ext cx="799775" cy="799775"/>
          </a:xfrm>
          <a:prstGeom prst="rect">
            <a:avLst/>
          </a:prstGeom>
          <a:noFill/>
          <a:ln>
            <a:noFill/>
          </a:ln>
        </p:spPr>
      </p:pic>
      <p:sp>
        <p:nvSpPr>
          <p:cNvPr id="21" name="TextBox 20">
            <a:extLst>
              <a:ext uri="{FF2B5EF4-FFF2-40B4-BE49-F238E27FC236}">
                <a16:creationId xmlns:a16="http://schemas.microsoft.com/office/drawing/2014/main" id="{C50CBEC4-B527-4781-BD2A-A66165D49002}"/>
              </a:ext>
            </a:extLst>
          </p:cNvPr>
          <p:cNvSpPr txBox="1"/>
          <p:nvPr/>
        </p:nvSpPr>
        <p:spPr>
          <a:xfrm>
            <a:off x="61464" y="1139095"/>
            <a:ext cx="9021071" cy="58477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Georgia" panose="02040502050405020303" pitchFamily="18" charset="0"/>
                <a:ea typeface="Calibri" panose="020F0502020204030204" pitchFamily="34" charset="0"/>
              </a:rPr>
              <a:t>Trade attacks via </a:t>
            </a:r>
            <a:r>
              <a:rPr kumimoji="0" lang="en-US" altLang="en-US" sz="1600" b="1" i="1" u="none" strike="noStrike" cap="none" normalizeH="0" baseline="0" dirty="0">
                <a:ln>
                  <a:noFill/>
                </a:ln>
                <a:solidFill>
                  <a:srgbClr val="000000"/>
                </a:solidFill>
                <a:effectLst/>
                <a:latin typeface="Georgia" panose="02040502050405020303" pitchFamily="18" charset="0"/>
                <a:ea typeface="Calibri" panose="020F0502020204030204" pitchFamily="34" charset="0"/>
              </a:rPr>
              <a:t>National Trade Estimates </a:t>
            </a:r>
            <a:r>
              <a:rPr kumimoji="0" lang="en-US" altLang="en-US" sz="1600" b="1" i="0" u="none" strike="noStrike" cap="none" normalizeH="0" baseline="0" dirty="0">
                <a:ln>
                  <a:noFill/>
                </a:ln>
                <a:solidFill>
                  <a:srgbClr val="000000"/>
                </a:solidFill>
                <a:effectLst/>
                <a:latin typeface="Georgia" panose="02040502050405020303" pitchFamily="18" charset="0"/>
                <a:ea typeface="Calibri" panose="020F0502020204030204" pitchFamily="34" charset="0"/>
              </a:rPr>
              <a:t>(</a:t>
            </a:r>
            <a:r>
              <a:rPr kumimoji="0" lang="en-US" altLang="en-US" sz="1600" b="1" i="0" u="none" strike="noStrike" cap="none" normalizeH="0" baseline="0" dirty="0" err="1">
                <a:ln>
                  <a:noFill/>
                </a:ln>
                <a:solidFill>
                  <a:srgbClr val="000000"/>
                </a:solidFill>
                <a:effectLst/>
                <a:latin typeface="Georgia" panose="02040502050405020303" pitchFamily="18" charset="0"/>
                <a:ea typeface="Calibri" panose="020F0502020204030204" pitchFamily="34" charset="0"/>
              </a:rPr>
              <a:t>NTE</a:t>
            </a:r>
            <a:r>
              <a:rPr kumimoji="0" lang="en-US" altLang="en-US" sz="1600" b="1" i="0" u="none" strike="noStrike" cap="none" normalizeH="0" baseline="0" dirty="0">
                <a:ln>
                  <a:noFill/>
                </a:ln>
                <a:solidFill>
                  <a:srgbClr val="000000"/>
                </a:solidFill>
                <a:effectLst/>
                <a:latin typeface="Georgia" panose="02040502050405020303" pitchFamily="18" charset="0"/>
                <a:ea typeface="Calibri" panose="020F0502020204030204" pitchFamily="34" charset="0"/>
              </a:rPr>
              <a:t>) process targeting </a:t>
            </a:r>
            <a:r>
              <a:rPr lang="en-US" altLang="en-US" sz="1600" b="1" dirty="0">
                <a:latin typeface="Georgia" panose="02040502050405020303" pitchFamily="18" charset="0"/>
                <a:ea typeface="Calibri" panose="020F0502020204030204" pitchFamily="34" charset="0"/>
              </a:rPr>
              <a:t>origin-neutral policies countering monopoly power</a:t>
            </a:r>
            <a:r>
              <a:rPr kumimoji="0" lang="en-US" altLang="en-US" sz="1600" b="1" i="0" u="none" strike="noStrike" cap="none" normalizeH="0" baseline="0" dirty="0">
                <a:ln>
                  <a:noFill/>
                </a:ln>
                <a:solidFill>
                  <a:srgbClr val="000000"/>
                </a:solidFill>
                <a:effectLst/>
                <a:latin typeface="Georgia" panose="02040502050405020303" pitchFamily="18" charset="0"/>
                <a:ea typeface="Calibri" panose="020F0502020204030204" pitchFamily="34" charset="0"/>
              </a:rPr>
              <a:t> as “</a:t>
            </a:r>
            <a:r>
              <a:rPr lang="en-US" altLang="en-US" sz="1600" b="1" dirty="0">
                <a:latin typeface="Georgia" panose="02040502050405020303" pitchFamily="18" charset="0"/>
                <a:ea typeface="Calibri" panose="020F0502020204030204" pitchFamily="34" charset="0"/>
              </a:rPr>
              <a:t>discriminatory”  trade barriers:</a:t>
            </a:r>
          </a:p>
        </p:txBody>
      </p:sp>
      <p:sp>
        <p:nvSpPr>
          <p:cNvPr id="22" name="TextBox 21">
            <a:extLst>
              <a:ext uri="{FF2B5EF4-FFF2-40B4-BE49-F238E27FC236}">
                <a16:creationId xmlns:a16="http://schemas.microsoft.com/office/drawing/2014/main" id="{DD179955-0E2B-4C61-A241-741B22897375}"/>
              </a:ext>
            </a:extLst>
          </p:cNvPr>
          <p:cNvSpPr txBox="1"/>
          <p:nvPr/>
        </p:nvSpPr>
        <p:spPr>
          <a:xfrm>
            <a:off x="3432061" y="1613211"/>
            <a:ext cx="5650474" cy="3000821"/>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lang="en-US" altLang="en-US" dirty="0">
              <a:latin typeface="Georgia" panose="02040502050405020303" pitchFamily="18" charset="0"/>
              <a:ea typeface="Calibri" panose="020F050202020403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lang="en-US" b="1" i="1" dirty="0">
                <a:latin typeface="Georgia" panose="02040502050405020303" pitchFamily="18" charset="0"/>
              </a:rPr>
              <a:t>Korea’s App Stores Law </a:t>
            </a:r>
            <a:r>
              <a:rPr lang="en-US" i="0" dirty="0">
                <a:solidFill>
                  <a:srgbClr val="2A2A2A"/>
                </a:solidFill>
                <a:effectLst/>
                <a:latin typeface="Georgia" panose="02040502050405020303" pitchFamily="18" charset="0"/>
              </a:rPr>
              <a:t>that, like </a:t>
            </a:r>
            <a:r>
              <a:rPr lang="en-US" i="1" dirty="0">
                <a:solidFill>
                  <a:srgbClr val="2A2A2A"/>
                </a:solidFill>
                <a:effectLst/>
                <a:latin typeface="Georgia" panose="02040502050405020303" pitchFamily="18" charset="0"/>
              </a:rPr>
              <a:t>S2730/H5017</a:t>
            </a:r>
            <a:r>
              <a:rPr lang="en-US" i="0" dirty="0">
                <a:solidFill>
                  <a:srgbClr val="2A2A2A"/>
                </a:solidFill>
                <a:effectLst/>
                <a:latin typeface="Georgia" panose="02040502050405020303" pitchFamily="18" charset="0"/>
              </a:rPr>
              <a:t> </a:t>
            </a:r>
            <a:r>
              <a:rPr lang="en-US" b="1" i="1" dirty="0">
                <a:solidFill>
                  <a:srgbClr val="2A2A2A"/>
                </a:solidFill>
                <a:effectLst/>
                <a:latin typeface="Georgia" panose="02040502050405020303" pitchFamily="18" charset="0"/>
              </a:rPr>
              <a:t>Open App Markets Act,</a:t>
            </a:r>
            <a:r>
              <a:rPr lang="en-US" b="1" i="0" dirty="0">
                <a:solidFill>
                  <a:srgbClr val="2A2A2A"/>
                </a:solidFill>
                <a:effectLst/>
                <a:latin typeface="Georgia" panose="02040502050405020303" pitchFamily="18" charset="0"/>
              </a:rPr>
              <a:t> </a:t>
            </a:r>
            <a:r>
              <a:rPr lang="en-US" dirty="0">
                <a:latin typeface="Georgia" panose="02040502050405020303" pitchFamily="18" charset="0"/>
              </a:rPr>
              <a:t>promotes increased competition by requiring app stores to allow diverse payment systems, cross-store listing</a:t>
            </a:r>
          </a:p>
          <a:p>
            <a:pPr marR="0" lvl="0" algn="l" defTabSz="914400" rtl="0" eaLnBrk="0" fontAlgn="base" latinLnBrk="0" hangingPunct="0">
              <a:lnSpc>
                <a:spcPct val="100000"/>
              </a:lnSpc>
              <a:spcBef>
                <a:spcPct val="0"/>
              </a:spcBef>
              <a:spcAft>
                <a:spcPct val="0"/>
              </a:spcAft>
              <a:buClrTx/>
              <a:buSzTx/>
              <a:tabLst/>
            </a:pPr>
            <a:endParaRPr lang="en-US" sz="700" dirty="0">
              <a:latin typeface="Georgia" panose="02040502050405020303" pitchFamily="18"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lang="en-US" b="1" i="1" dirty="0">
                <a:latin typeface="Georgia" panose="02040502050405020303" pitchFamily="18" charset="0"/>
              </a:rPr>
              <a:t>Australia’s News Media Bargaining Code </a:t>
            </a:r>
            <a:r>
              <a:rPr lang="en-US" dirty="0">
                <a:latin typeface="Georgia" panose="02040502050405020303" pitchFamily="18" charset="0"/>
              </a:rPr>
              <a:t>similar to </a:t>
            </a:r>
            <a:r>
              <a:rPr lang="en-US" i="1" dirty="0">
                <a:solidFill>
                  <a:srgbClr val="2A2A2A"/>
                </a:solidFill>
                <a:effectLst/>
                <a:latin typeface="Georgia" panose="02040502050405020303" pitchFamily="18" charset="0"/>
              </a:rPr>
              <a:t>S673/H1735</a:t>
            </a:r>
            <a:r>
              <a:rPr lang="en-US" i="0" dirty="0">
                <a:solidFill>
                  <a:srgbClr val="2A2A2A"/>
                </a:solidFill>
                <a:effectLst/>
                <a:latin typeface="Georgia" panose="02040502050405020303" pitchFamily="18" charset="0"/>
              </a:rPr>
              <a:t> </a:t>
            </a:r>
            <a:r>
              <a:rPr lang="en-US" b="1" i="1" dirty="0">
                <a:solidFill>
                  <a:srgbClr val="2A2A2A"/>
                </a:solidFill>
                <a:effectLst/>
                <a:latin typeface="Georgia" panose="02040502050405020303" pitchFamily="18" charset="0"/>
              </a:rPr>
              <a:t> </a:t>
            </a:r>
            <a:r>
              <a:rPr lang="en-US" b="1" i="1" dirty="0" err="1">
                <a:solidFill>
                  <a:srgbClr val="2A2A2A"/>
                </a:solidFill>
                <a:effectLst/>
                <a:latin typeface="Georgia" panose="02040502050405020303" pitchFamily="18" charset="0"/>
              </a:rPr>
              <a:t>JCPA</a:t>
            </a:r>
            <a:r>
              <a:rPr lang="en-US" b="1" i="1" dirty="0">
                <a:solidFill>
                  <a:srgbClr val="2A2A2A"/>
                </a:solidFill>
                <a:effectLst/>
                <a:latin typeface="Georgia" panose="02040502050405020303" pitchFamily="18" charset="0"/>
              </a:rPr>
              <a:t> </a:t>
            </a:r>
            <a:r>
              <a:rPr lang="en-US" dirty="0">
                <a:latin typeface="Georgia" panose="02040502050405020303" pitchFamily="18" charset="0"/>
              </a:rPr>
              <a:t>counters Facebook-Google monopolization of ad revenue &amp; resulting decimation of local journalism by creating conditions for digital platforms to pay for news they distribute</a:t>
            </a:r>
          </a:p>
          <a:p>
            <a:pPr marR="0" lvl="0" algn="l" defTabSz="914400" rtl="0" eaLnBrk="0" fontAlgn="base" latinLnBrk="0" hangingPunct="0">
              <a:lnSpc>
                <a:spcPct val="100000"/>
              </a:lnSpc>
              <a:spcBef>
                <a:spcPct val="0"/>
              </a:spcBef>
              <a:spcAft>
                <a:spcPct val="0"/>
              </a:spcAft>
              <a:buClrTx/>
              <a:buSzTx/>
              <a:tabLst/>
            </a:pPr>
            <a:endParaRPr lang="en-US" sz="700" dirty="0">
              <a:latin typeface="Georgia" panose="02040502050405020303" pitchFamily="18"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lang="en-US" b="1" dirty="0">
                <a:latin typeface="Georgia" panose="02040502050405020303" pitchFamily="18" charset="0"/>
              </a:rPr>
              <a:t>EU’s Digital Markets Act &amp; Digital Services Act</a:t>
            </a:r>
          </a:p>
          <a:p>
            <a:pPr marR="0" lvl="0" algn="l" defTabSz="914400" rtl="0" eaLnBrk="0" fontAlgn="base" latinLnBrk="0" hangingPunct="0">
              <a:lnSpc>
                <a:spcPct val="100000"/>
              </a:lnSpc>
              <a:spcBef>
                <a:spcPct val="0"/>
              </a:spcBef>
              <a:spcAft>
                <a:spcPct val="0"/>
              </a:spcAft>
              <a:buClrTx/>
              <a:buSzTx/>
              <a:tabLst/>
            </a:pPr>
            <a:endParaRPr lang="en-US" sz="700" b="1" dirty="0">
              <a:latin typeface="Georgia" panose="02040502050405020303" pitchFamily="18"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lang="en-US" b="1" dirty="0">
                <a:latin typeface="Georgia" panose="02040502050405020303" pitchFamily="18" charset="0"/>
              </a:rPr>
              <a:t>Germany’s GWB Digitization Act </a:t>
            </a:r>
            <a:r>
              <a:rPr lang="en-US" dirty="0">
                <a:latin typeface="Georgia" panose="02040502050405020303" pitchFamily="18" charset="0"/>
              </a:rPr>
              <a:t>aimed at preventing monopoly conditions</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endParaRPr kumimoji="0" lang="en-US" altLang="en-US" b="0" i="0" u="none" strike="noStrike" cap="none" normalizeH="0" baseline="0" dirty="0">
              <a:ln>
                <a:noFill/>
              </a:ln>
              <a:solidFill>
                <a:schemeClr val="tx1"/>
              </a:solidFill>
              <a:effectLst/>
              <a:latin typeface="Georgia" panose="02040502050405020303" pitchFamily="18" charset="0"/>
            </a:endParaRPr>
          </a:p>
        </p:txBody>
      </p:sp>
      <p:pic>
        <p:nvPicPr>
          <p:cNvPr id="7" name="Picture 6">
            <a:extLst>
              <a:ext uri="{FF2B5EF4-FFF2-40B4-BE49-F238E27FC236}">
                <a16:creationId xmlns:a16="http://schemas.microsoft.com/office/drawing/2014/main" id="{ADAA53B5-BC34-42E9-8933-A84E7CEADAEF}"/>
              </a:ext>
            </a:extLst>
          </p:cNvPr>
          <p:cNvPicPr>
            <a:picLocks noChangeAspect="1"/>
          </p:cNvPicPr>
          <p:nvPr/>
        </p:nvPicPr>
        <p:blipFill>
          <a:blip r:embed="rId4"/>
          <a:stretch>
            <a:fillRect/>
          </a:stretch>
        </p:blipFill>
        <p:spPr>
          <a:xfrm>
            <a:off x="0" y="1939372"/>
            <a:ext cx="3351840" cy="2176285"/>
          </a:xfrm>
          <a:prstGeom prst="rect">
            <a:avLst/>
          </a:prstGeom>
        </p:spPr>
      </p:pic>
      <p:sp>
        <p:nvSpPr>
          <p:cNvPr id="27" name="TextBox 26">
            <a:extLst>
              <a:ext uri="{FF2B5EF4-FFF2-40B4-BE49-F238E27FC236}">
                <a16:creationId xmlns:a16="http://schemas.microsoft.com/office/drawing/2014/main" id="{4797C3C3-52FB-4DC9-A083-FE086F6C4DD2}"/>
              </a:ext>
            </a:extLst>
          </p:cNvPr>
          <p:cNvSpPr txBox="1"/>
          <p:nvPr/>
        </p:nvSpPr>
        <p:spPr>
          <a:xfrm>
            <a:off x="90000" y="4441817"/>
            <a:ext cx="9021071" cy="646331"/>
          </a:xfrm>
          <a:prstGeom prst="rect">
            <a:avLst/>
          </a:prstGeom>
          <a:noFill/>
        </p:spPr>
        <p:txBody>
          <a:bodyPr wrap="square">
            <a:spAutoFit/>
          </a:bodyPr>
          <a:lstStyle/>
          <a:p>
            <a:pPr algn="ctr"/>
            <a:r>
              <a:rPr lang="en-US" sz="1800" b="1" i="0" dirty="0">
                <a:solidFill>
                  <a:srgbClr val="2A2A2A"/>
                </a:solidFill>
                <a:effectLst/>
                <a:latin typeface="Playfair Display" panose="00000500000000000000" pitchFamily="2" charset="0"/>
              </a:rPr>
              <a:t>Rethink Trade Report: “</a:t>
            </a:r>
            <a:r>
              <a:rPr lang="en-US" sz="1800" b="1" i="0" dirty="0">
                <a:solidFill>
                  <a:srgbClr val="2A2A2A"/>
                </a:solidFill>
                <a:effectLst/>
                <a:latin typeface="Playfair Display" panose="00000500000000000000" pitchFamily="2" charset="0"/>
                <a:hlinkClick r:id="rId5"/>
              </a:rPr>
              <a:t>Digital Trade” Doublespeak: Big Tech’s Hijack of Trade Lingo to Attack Anti-Monopoly and Competition Policies</a:t>
            </a:r>
            <a:endParaRPr lang="en-US" sz="1800" b="1" i="0" dirty="0">
              <a:solidFill>
                <a:srgbClr val="2A2A2A"/>
              </a:solidFill>
              <a:effectLst/>
              <a:latin typeface="Playfair Display" panose="00000500000000000000" pitchFamily="2"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8" name="Google Shape;68;p13"/>
          <p:cNvSpPr/>
          <p:nvPr/>
        </p:nvSpPr>
        <p:spPr>
          <a:xfrm>
            <a:off x="0" y="-1"/>
            <a:ext cx="9144000" cy="1002303"/>
          </a:xfrm>
          <a:prstGeom prst="rect">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3"/>
          <p:cNvSpPr txBox="1"/>
          <p:nvPr/>
        </p:nvSpPr>
        <p:spPr>
          <a:xfrm>
            <a:off x="204932" y="24111"/>
            <a:ext cx="8242411" cy="95407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dirty="0">
                <a:solidFill>
                  <a:schemeClr val="lt1"/>
                </a:solidFill>
                <a:latin typeface="Open Sans SemiBold"/>
                <a:ea typeface="Open Sans SemiBold"/>
                <a:cs typeface="Open Sans SemiBold"/>
                <a:sym typeface="Open Sans SemiBold"/>
              </a:rPr>
              <a:t>“</a:t>
            </a:r>
            <a:r>
              <a:rPr lang="en" sz="2500" dirty="0">
                <a:solidFill>
                  <a:schemeClr val="lt1"/>
                </a:solidFill>
                <a:latin typeface="Open Sans SemiBold"/>
                <a:ea typeface="Open Sans SemiBold"/>
                <a:cs typeface="Open Sans SemiBold"/>
                <a:sym typeface="Open Sans SemiBold"/>
              </a:rPr>
              <a:t>Digital Trade” Is a Brand Designed To Sound </a:t>
            </a:r>
          </a:p>
          <a:p>
            <a:pPr marL="0" lvl="0" indent="0" algn="l" rtl="0">
              <a:spcBef>
                <a:spcPts val="0"/>
              </a:spcBef>
              <a:spcAft>
                <a:spcPts val="0"/>
              </a:spcAft>
              <a:buNone/>
            </a:pPr>
            <a:r>
              <a:rPr lang="en" sz="2500" dirty="0">
                <a:solidFill>
                  <a:schemeClr val="lt1"/>
                </a:solidFill>
                <a:latin typeface="Open Sans SemiBold"/>
                <a:ea typeface="Open Sans SemiBold"/>
                <a:cs typeface="Open Sans SemiBold"/>
                <a:sym typeface="Open Sans SemiBold"/>
              </a:rPr>
              <a:t>More Appealing than “No Regulation of Big Tech”</a:t>
            </a:r>
            <a:endParaRPr sz="2500" dirty="0">
              <a:solidFill>
                <a:schemeClr val="lt1"/>
              </a:solidFill>
              <a:latin typeface="Open Sans SemiBold"/>
              <a:ea typeface="Open Sans SemiBold"/>
              <a:cs typeface="Open Sans SemiBold"/>
              <a:sym typeface="Open Sans SemiBold"/>
            </a:endParaRPr>
          </a:p>
        </p:txBody>
      </p:sp>
      <p:pic>
        <p:nvPicPr>
          <p:cNvPr id="70" name="Google Shape;70;p13"/>
          <p:cNvPicPr preferRelativeResize="0"/>
          <p:nvPr/>
        </p:nvPicPr>
        <p:blipFill>
          <a:blip r:embed="rId3">
            <a:alphaModFix/>
          </a:blip>
          <a:stretch>
            <a:fillRect/>
          </a:stretch>
        </p:blipFill>
        <p:spPr>
          <a:xfrm>
            <a:off x="8014826" y="31377"/>
            <a:ext cx="987596" cy="866174"/>
          </a:xfrm>
          <a:prstGeom prst="rect">
            <a:avLst/>
          </a:prstGeom>
          <a:noFill/>
          <a:ln>
            <a:noFill/>
          </a:ln>
        </p:spPr>
      </p:pic>
      <p:sp>
        <p:nvSpPr>
          <p:cNvPr id="10" name="TextBox 9">
            <a:extLst>
              <a:ext uri="{FF2B5EF4-FFF2-40B4-BE49-F238E27FC236}">
                <a16:creationId xmlns:a16="http://schemas.microsoft.com/office/drawing/2014/main" id="{A36C825F-B5DF-467B-86B5-0FE17FB01C36}"/>
              </a:ext>
            </a:extLst>
          </p:cNvPr>
          <p:cNvSpPr txBox="1"/>
          <p:nvPr/>
        </p:nvSpPr>
        <p:spPr>
          <a:xfrm>
            <a:off x="0" y="3389895"/>
            <a:ext cx="6957690" cy="1785104"/>
          </a:xfrm>
          <a:prstGeom prst="rect">
            <a:avLst/>
          </a:prstGeom>
          <a:solidFill>
            <a:schemeClr val="accent6">
              <a:lumMod val="20000"/>
              <a:lumOff val="80000"/>
            </a:schemeClr>
          </a:solidFill>
        </p:spPr>
        <p:txBody>
          <a:bodyPr wrap="square">
            <a:spAutoFit/>
          </a:bodyPr>
          <a:lstStyle/>
          <a:p>
            <a:pPr marL="0" marR="0" algn="ctr">
              <a:spcBef>
                <a:spcPts val="0"/>
              </a:spcBef>
              <a:spcAft>
                <a:spcPts val="0"/>
              </a:spcAft>
            </a:pPr>
            <a:endParaRPr lang="en-US" sz="200" b="1" u="sng" dirty="0">
              <a:effectLst/>
              <a:latin typeface="Open Sans Medium" panose="020B0604020202020204" charset="0"/>
              <a:ea typeface="Open Sans Medium" panose="020B0604020202020204" charset="0"/>
              <a:cs typeface="Open Sans Medium" panose="020B0604020202020204" charset="0"/>
            </a:endParaRPr>
          </a:p>
          <a:p>
            <a:pPr marL="0" marR="0" algn="ctr">
              <a:spcBef>
                <a:spcPts val="0"/>
              </a:spcBef>
              <a:spcAft>
                <a:spcPts val="0"/>
              </a:spcAft>
            </a:pPr>
            <a:r>
              <a:rPr lang="en-US" sz="1800" b="1" dirty="0">
                <a:solidFill>
                  <a:schemeClr val="accent3"/>
                </a:solidFill>
                <a:effectLst/>
                <a:latin typeface="Open Sans Medium" panose="020B0604020202020204" charset="0"/>
                <a:ea typeface="Open Sans Medium" panose="020B0604020202020204" charset="0"/>
                <a:cs typeface="Open Sans Medium" panose="020B0604020202020204" charset="0"/>
              </a:rPr>
              <a:t>Not a Hypothetical Problem</a:t>
            </a:r>
          </a:p>
          <a:p>
            <a:endParaRPr lang="en-US" sz="600" dirty="0">
              <a:latin typeface="Open Sans Medium" panose="020B0604020202020204" charset="0"/>
              <a:ea typeface="Open Sans Medium" panose="020B0604020202020204" charset="0"/>
              <a:cs typeface="Open Sans Medium" panose="020B0604020202020204" charset="0"/>
            </a:endParaRPr>
          </a:p>
          <a:p>
            <a:pPr marL="285750" marR="0" indent="-285750">
              <a:spcBef>
                <a:spcPts val="0"/>
              </a:spcBef>
              <a:spcAft>
                <a:spcPts val="0"/>
              </a:spcAft>
              <a:buFont typeface="Wingdings" panose="05000000000000000000" pitchFamily="2" charset="2"/>
              <a:buChar char="Ø"/>
            </a:pPr>
            <a:r>
              <a:rPr lang="en-US" sz="1600" dirty="0">
                <a:latin typeface="Open Sans Medium" panose="020B0604020202020204" charset="0"/>
                <a:ea typeface="Open Sans Medium" panose="020B0604020202020204" charset="0"/>
                <a:cs typeface="Open Sans Medium" panose="020B0604020202020204" charset="0"/>
              </a:rPr>
              <a:t>EU AI Act </a:t>
            </a:r>
            <a:r>
              <a:rPr lang="en-US" sz="1600" i="1" dirty="0">
                <a:latin typeface="Open Sans Medium" panose="020B0604020202020204" charset="0"/>
                <a:ea typeface="Open Sans Medium" panose="020B0604020202020204" charset="0"/>
                <a:cs typeface="Open Sans Medium" panose="020B0604020202020204" charset="0"/>
              </a:rPr>
              <a:t>watered down </a:t>
            </a:r>
            <a:r>
              <a:rPr lang="en-US" sz="1600" dirty="0">
                <a:latin typeface="Open Sans Medium" panose="020B0604020202020204" charset="0"/>
                <a:ea typeface="Open Sans Medium" panose="020B0604020202020204" charset="0"/>
                <a:cs typeface="Open Sans Medium" panose="020B0604020202020204" charset="0"/>
              </a:rPr>
              <a:t>by European Trade Agency “DG Trade” claiming UK-EU Free Trade </a:t>
            </a:r>
            <a:r>
              <a:rPr lang="en-US" sz="1600" dirty="0" err="1">
                <a:latin typeface="Open Sans Medium" panose="020B0604020202020204" charset="0"/>
                <a:ea typeface="Open Sans Medium" panose="020B0604020202020204" charset="0"/>
                <a:cs typeface="Open Sans Medium" panose="020B0604020202020204" charset="0"/>
              </a:rPr>
              <a:t>Agt</a:t>
            </a:r>
            <a:r>
              <a:rPr lang="en-US" sz="1600" dirty="0">
                <a:latin typeface="Open Sans Medium" panose="020B0604020202020204" charset="0"/>
                <a:ea typeface="Open Sans Medium" panose="020B0604020202020204" charset="0"/>
                <a:cs typeface="Open Sans Medium" panose="020B0604020202020204" charset="0"/>
              </a:rPr>
              <a:t> requires this. </a:t>
            </a:r>
            <a:r>
              <a:rPr lang="en-US" sz="1200" dirty="0">
                <a:effectLst/>
                <a:latin typeface="Open Sans Medium" panose="020B0604020202020204" charset="0"/>
                <a:ea typeface="Open Sans Medium" panose="020B0604020202020204" charset="0"/>
                <a:cs typeface="Open Sans Medium" panose="020B0604020202020204" charset="0"/>
              </a:rPr>
              <a:t>See, </a:t>
            </a:r>
            <a:r>
              <a:rPr lang="en-US" sz="1200" dirty="0" err="1">
                <a:effectLst/>
                <a:latin typeface="Open Sans Medium" panose="020B0604020202020204" charset="0"/>
                <a:ea typeface="Open Sans Medium" panose="020B0604020202020204" charset="0"/>
                <a:cs typeface="Open Sans Medium" panose="020B0604020202020204" charset="0"/>
              </a:rPr>
              <a:t>EuroActiv</a:t>
            </a:r>
            <a:r>
              <a:rPr lang="en-US" sz="1200" dirty="0">
                <a:effectLst/>
                <a:latin typeface="Open Sans Medium" panose="020B0604020202020204" charset="0"/>
                <a:ea typeface="Open Sans Medium" panose="020B0604020202020204" charset="0"/>
                <a:cs typeface="Open Sans Medium" panose="020B0604020202020204" charset="0"/>
              </a:rPr>
              <a:t>, </a:t>
            </a:r>
            <a:r>
              <a:rPr lang="en-US" sz="1200" b="1" dirty="0">
                <a:effectLst/>
                <a:latin typeface="Open Sans Medium" panose="020B0604020202020204" charset="0"/>
                <a:ea typeface="Open Sans Medium" panose="020B0604020202020204" charset="0"/>
                <a:cs typeface="Open Sans Medium" panose="020B0604020202020204" charset="0"/>
                <a:hlinkClick r:id="rId4"/>
              </a:rPr>
              <a:t>”How trade commitments narrowed EU rules to access AI’s source codes“</a:t>
            </a:r>
            <a:r>
              <a:rPr lang="en-US" sz="1200" b="1" dirty="0">
                <a:effectLst/>
                <a:latin typeface="Open Sans Medium" panose="020B0604020202020204" charset="0"/>
                <a:ea typeface="Open Sans Medium" panose="020B0604020202020204" charset="0"/>
                <a:cs typeface="Open Sans Medium" panose="020B0604020202020204" charset="0"/>
              </a:rPr>
              <a:t>  (May 2023)</a:t>
            </a:r>
          </a:p>
          <a:p>
            <a:pPr marR="0">
              <a:spcBef>
                <a:spcPts val="0"/>
              </a:spcBef>
              <a:spcAft>
                <a:spcPts val="0"/>
              </a:spcAft>
            </a:pPr>
            <a:endParaRPr lang="en-US" sz="1200" b="1" dirty="0">
              <a:effectLst/>
              <a:latin typeface="Open Sans Medium" panose="020B0604020202020204" charset="0"/>
              <a:ea typeface="Open Sans Medium" panose="020B0604020202020204" charset="0"/>
              <a:cs typeface="Open Sans Medium" panose="020B0604020202020204" charset="0"/>
            </a:endParaRPr>
          </a:p>
          <a:p>
            <a:pPr marL="285750" marR="0" indent="-285750">
              <a:spcBef>
                <a:spcPts val="0"/>
              </a:spcBef>
              <a:spcAft>
                <a:spcPts val="0"/>
              </a:spcAft>
              <a:buFont typeface="Wingdings" panose="05000000000000000000" pitchFamily="2" charset="2"/>
              <a:buChar char="Ø"/>
            </a:pPr>
            <a:r>
              <a:rPr lang="en-US" dirty="0">
                <a:latin typeface="Open Sans Medium" panose="020B0604020202020204" charset="0"/>
                <a:ea typeface="Open Sans Medium" panose="020B0604020202020204" charset="0"/>
                <a:cs typeface="Open Sans Medium" panose="020B0604020202020204" charset="0"/>
              </a:rPr>
              <a:t>Indonesia, other nations offer to weaken digital laws to evade tariff threats</a:t>
            </a:r>
          </a:p>
          <a:p>
            <a:pPr marL="0" marR="0">
              <a:spcBef>
                <a:spcPts val="0"/>
              </a:spcBef>
              <a:spcAft>
                <a:spcPts val="0"/>
              </a:spcAft>
            </a:pPr>
            <a:endParaRPr lang="en-US" b="1" dirty="0">
              <a:effectLst/>
              <a:latin typeface="Open Sans Medium" panose="020B0604020202020204" charset="0"/>
              <a:ea typeface="Open Sans Medium" panose="020B0604020202020204" charset="0"/>
              <a:cs typeface="Open Sans Medium" panose="020B0604020202020204" charset="0"/>
            </a:endParaRPr>
          </a:p>
        </p:txBody>
      </p:sp>
      <p:pic>
        <p:nvPicPr>
          <p:cNvPr id="2" name="Google Shape;86;p14">
            <a:extLst>
              <a:ext uri="{FF2B5EF4-FFF2-40B4-BE49-F238E27FC236}">
                <a16:creationId xmlns:a16="http://schemas.microsoft.com/office/drawing/2014/main" id="{275A7176-4B16-4CD1-9BE8-1C613A10A7DB}"/>
              </a:ext>
            </a:extLst>
          </p:cNvPr>
          <p:cNvPicPr preferRelativeResize="0"/>
          <p:nvPr/>
        </p:nvPicPr>
        <p:blipFill>
          <a:blip r:embed="rId5">
            <a:alphaModFix/>
          </a:blip>
          <a:stretch>
            <a:fillRect/>
          </a:stretch>
        </p:blipFill>
        <p:spPr>
          <a:xfrm>
            <a:off x="6746354" y="3187392"/>
            <a:ext cx="2536944" cy="2136721"/>
          </a:xfrm>
          <a:prstGeom prst="rect">
            <a:avLst/>
          </a:prstGeom>
          <a:noFill/>
          <a:ln>
            <a:noFill/>
          </a:ln>
        </p:spPr>
      </p:pic>
      <p:sp>
        <p:nvSpPr>
          <p:cNvPr id="4" name="TextBox 3">
            <a:extLst>
              <a:ext uri="{FF2B5EF4-FFF2-40B4-BE49-F238E27FC236}">
                <a16:creationId xmlns:a16="http://schemas.microsoft.com/office/drawing/2014/main" id="{9F6818A9-0517-A4B2-213E-4AEEB637B676}"/>
              </a:ext>
            </a:extLst>
          </p:cNvPr>
          <p:cNvSpPr txBox="1"/>
          <p:nvPr/>
        </p:nvSpPr>
        <p:spPr>
          <a:xfrm>
            <a:off x="0" y="1026414"/>
            <a:ext cx="9144000" cy="2241576"/>
          </a:xfrm>
          <a:prstGeom prst="rect">
            <a:avLst/>
          </a:prstGeom>
          <a:noFill/>
        </p:spPr>
        <p:txBody>
          <a:bodyPr wrap="square">
            <a:spAutoFit/>
          </a:bodyPr>
          <a:lstStyle/>
          <a:p>
            <a:pPr marL="285750" marR="0" indent="-285750">
              <a:lnSpc>
                <a:spcPct val="115000"/>
              </a:lnSpc>
              <a:spcAft>
                <a:spcPts val="800"/>
              </a:spcAft>
              <a:buFont typeface="Arial" panose="020B0604020202020204" pitchFamily="34" charset="0"/>
              <a:buChar char="•"/>
            </a:pPr>
            <a:r>
              <a:rPr lang="en-US" sz="1500" kern="100" dirty="0">
                <a:effectLst/>
                <a:latin typeface="Open Sans SemiBold" panose="020B0706030804020204" pitchFamily="34" charset="0"/>
                <a:ea typeface="Open Sans SemiBold" panose="020B0706030804020204" pitchFamily="34" charset="0"/>
                <a:cs typeface="Open Sans SemiBold" panose="020B0706030804020204" pitchFamily="34" charset="0"/>
              </a:rPr>
              <a:t>To </a:t>
            </a:r>
            <a:r>
              <a:rPr lang="en-US" sz="1500" kern="100" dirty="0">
                <a:latin typeface="Open Sans SemiBold" panose="020B0706030804020204" pitchFamily="34" charset="0"/>
                <a:ea typeface="Open Sans SemiBold" panose="020B0706030804020204" pitchFamily="34" charset="0"/>
                <a:cs typeface="Open Sans SemiBold" panose="020B0706030804020204" pitchFamily="34" charset="0"/>
              </a:rPr>
              <a:t>globalize Big Tech’s demands, T</a:t>
            </a:r>
            <a:r>
              <a:rPr lang="en-US" sz="1500" kern="100" dirty="0">
                <a:effectLst/>
                <a:latin typeface="Open Sans SemiBold" panose="020B0706030804020204" pitchFamily="34" charset="0"/>
                <a:ea typeface="Open Sans SemiBold" panose="020B0706030804020204" pitchFamily="34" charset="0"/>
                <a:cs typeface="Open Sans SemiBold" panose="020B0706030804020204" pitchFamily="34" charset="0"/>
              </a:rPr>
              <a:t>rump submitted USMCA “digital trade” rules as a WTO proposal in 2019. Few countries outside TPP had such constraints in trade pacts and opposed.  </a:t>
            </a:r>
          </a:p>
          <a:p>
            <a:pPr marL="285750" marR="0" indent="-285750">
              <a:lnSpc>
                <a:spcPct val="115000"/>
              </a:lnSpc>
              <a:spcAft>
                <a:spcPts val="800"/>
              </a:spcAft>
              <a:buFont typeface="Arial" panose="020B0604020202020204" pitchFamily="34" charset="0"/>
              <a:buChar char="•"/>
            </a:pPr>
            <a:r>
              <a:rPr lang="en-US" sz="1500" kern="100" dirty="0">
                <a:effectLst/>
                <a:latin typeface="Open Sans SemiBold" panose="020B0706030804020204" pitchFamily="34" charset="0"/>
                <a:ea typeface="Open Sans SemiBold" panose="020B0706030804020204" pitchFamily="34" charset="0"/>
                <a:cs typeface="Open Sans SemiBold" panose="020B0706030804020204" pitchFamily="34" charset="0"/>
              </a:rPr>
              <a:t>Most countries have less absolutist </a:t>
            </a:r>
            <a:r>
              <a:rPr lang="en-US" sz="1500" kern="100" dirty="0">
                <a:latin typeface="Open Sans SemiBold" panose="020B0706030804020204" pitchFamily="34" charset="0"/>
                <a:ea typeface="Open Sans SemiBold" panose="020B0706030804020204" pitchFamily="34" charset="0"/>
                <a:cs typeface="Open Sans SemiBold" panose="020B0706030804020204" pitchFamily="34" charset="0"/>
              </a:rPr>
              <a:t>“digital trade” rules</a:t>
            </a:r>
            <a:r>
              <a:rPr lang="en-US" sz="1500" kern="100" dirty="0">
                <a:effectLst/>
                <a:latin typeface="Open Sans SemiBold" panose="020B0706030804020204" pitchFamily="34" charset="0"/>
                <a:ea typeface="Open Sans SemiBold" panose="020B0706030804020204" pitchFamily="34" charset="0"/>
                <a:cs typeface="Open Sans SemiBold" panose="020B0706030804020204" pitchFamily="34" charset="0"/>
              </a:rPr>
              <a:t>. EU had a smart data flow-privacy rule that’s being eroded. Big Tech got bad terms in 55-nation African Continental Free Trade Area.</a:t>
            </a:r>
          </a:p>
          <a:p>
            <a:pPr marL="285750" indent="-285750">
              <a:lnSpc>
                <a:spcPct val="115000"/>
              </a:lnSpc>
              <a:spcAft>
                <a:spcPts val="800"/>
              </a:spcAft>
              <a:buFont typeface="Arial" panose="020B0604020202020204" pitchFamily="34" charset="0"/>
              <a:buChar char="•"/>
            </a:pPr>
            <a:r>
              <a:rPr lang="en-US" sz="1500" kern="100" dirty="0">
                <a:effectLst/>
                <a:latin typeface="Open Sans SemiBold" panose="020B0706030804020204" pitchFamily="34" charset="0"/>
                <a:ea typeface="Open Sans SemiBold" panose="020B0706030804020204" pitchFamily="34" charset="0"/>
                <a:cs typeface="Open Sans SemiBold" panose="020B0706030804020204" pitchFamily="34" charset="0"/>
              </a:rPr>
              <a:t>Biden admin. withdrew USMCA terms from US proposal at WTO in ‘23</a:t>
            </a:r>
            <a:r>
              <a:rPr lang="en-US" sz="1500" kern="100" dirty="0">
                <a:latin typeface="Open Sans SemiBold" panose="020B0706030804020204" pitchFamily="34" charset="0"/>
                <a:ea typeface="Open Sans SemiBold" panose="020B0706030804020204" pitchFamily="34" charset="0"/>
                <a:cs typeface="Open Sans SemiBold" panose="020B0706030804020204" pitchFamily="34" charset="0"/>
              </a:rPr>
              <a:t>. WTO E-Commerce deal ‘initial harvest’ done w/o worst items. Biden “IPEF” excludes these terms. Big Tech goes nuts. </a:t>
            </a:r>
            <a:endParaRPr lang="en-US" sz="1500" kern="100" dirty="0">
              <a:effectLst/>
              <a:latin typeface="Open Sans SemiBold" panose="020B0706030804020204" pitchFamily="34" charset="0"/>
              <a:ea typeface="Open Sans SemiBold" panose="020B0706030804020204" pitchFamily="34" charset="0"/>
              <a:cs typeface="Open Sans SemiBold" panose="020B0706030804020204" pitchFamily="34" charset="0"/>
            </a:endParaRPr>
          </a:p>
          <a:p>
            <a:pPr marL="285750" marR="0" indent="-285750">
              <a:lnSpc>
                <a:spcPct val="115000"/>
              </a:lnSpc>
              <a:spcAft>
                <a:spcPts val="800"/>
              </a:spcAft>
              <a:buFont typeface="Arial" panose="020B0604020202020204" pitchFamily="34" charset="0"/>
              <a:buChar char="•"/>
            </a:pPr>
            <a:r>
              <a:rPr lang="en-US" sz="1500" kern="100" dirty="0">
                <a:effectLst/>
                <a:latin typeface="Open Sans SemiBold" panose="020B0706030804020204" pitchFamily="34" charset="0"/>
                <a:ea typeface="Open Sans SemiBold" panose="020B0706030804020204" pitchFamily="34" charset="0"/>
                <a:cs typeface="Open Sans SemiBold" panose="020B0706030804020204" pitchFamily="34" charset="0"/>
              </a:rPr>
              <a:t>Trump back to bad old but even also doubling down, now with direct tariff threats.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resident Donald Trump hosts dinner at the White House | Sundar Pichai |  Tim Cook | Bill Gates - YouTube">
            <a:extLst>
              <a:ext uri="{FF2B5EF4-FFF2-40B4-BE49-F238E27FC236}">
                <a16:creationId xmlns:a16="http://schemas.microsoft.com/office/drawing/2014/main" id="{8B40379D-5407-AAC3-9060-8B7BA14015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4925" y="733425"/>
            <a:ext cx="6534150" cy="3676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8256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90B7BC1-397E-D395-E474-BE0331A3B874}"/>
              </a:ext>
            </a:extLst>
          </p:cNvPr>
          <p:cNvPicPr>
            <a:picLocks noChangeAspect="1"/>
          </p:cNvPicPr>
          <p:nvPr/>
        </p:nvPicPr>
        <p:blipFill>
          <a:blip r:embed="rId2"/>
          <a:stretch>
            <a:fillRect/>
          </a:stretch>
        </p:blipFill>
        <p:spPr>
          <a:xfrm>
            <a:off x="213852" y="835760"/>
            <a:ext cx="4157654" cy="4276845"/>
          </a:xfrm>
          <a:prstGeom prst="rect">
            <a:avLst/>
          </a:prstGeom>
        </p:spPr>
      </p:pic>
      <p:pic>
        <p:nvPicPr>
          <p:cNvPr id="8" name="Picture 7">
            <a:extLst>
              <a:ext uri="{FF2B5EF4-FFF2-40B4-BE49-F238E27FC236}">
                <a16:creationId xmlns:a16="http://schemas.microsoft.com/office/drawing/2014/main" id="{A659A069-18BE-E5DC-5BE7-6D5876B38078}"/>
              </a:ext>
            </a:extLst>
          </p:cNvPr>
          <p:cNvPicPr>
            <a:picLocks noChangeAspect="1"/>
          </p:cNvPicPr>
          <p:nvPr/>
        </p:nvPicPr>
        <p:blipFill>
          <a:blip r:embed="rId3"/>
          <a:stretch>
            <a:fillRect/>
          </a:stretch>
        </p:blipFill>
        <p:spPr>
          <a:xfrm>
            <a:off x="5198806" y="583984"/>
            <a:ext cx="4041086" cy="4559515"/>
          </a:xfrm>
          <a:prstGeom prst="rect">
            <a:avLst/>
          </a:prstGeom>
        </p:spPr>
      </p:pic>
      <p:sp>
        <p:nvSpPr>
          <p:cNvPr id="4" name="Google Shape;80;p14">
            <a:extLst>
              <a:ext uri="{FF2B5EF4-FFF2-40B4-BE49-F238E27FC236}">
                <a16:creationId xmlns:a16="http://schemas.microsoft.com/office/drawing/2014/main" id="{3685BC94-43FF-423F-A591-4009C5CB9A42}"/>
              </a:ext>
            </a:extLst>
          </p:cNvPr>
          <p:cNvSpPr/>
          <p:nvPr/>
        </p:nvSpPr>
        <p:spPr>
          <a:xfrm>
            <a:off x="1" y="0"/>
            <a:ext cx="9209524" cy="583984"/>
          </a:xfrm>
          <a:prstGeom prst="rect">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81;p14">
            <a:extLst>
              <a:ext uri="{FF2B5EF4-FFF2-40B4-BE49-F238E27FC236}">
                <a16:creationId xmlns:a16="http://schemas.microsoft.com/office/drawing/2014/main" id="{588B783F-CE3B-4A63-A73C-E4D2EE3BB4FB}"/>
              </a:ext>
            </a:extLst>
          </p:cNvPr>
          <p:cNvSpPr txBox="1"/>
          <p:nvPr/>
        </p:nvSpPr>
        <p:spPr>
          <a:xfrm>
            <a:off x="90000" y="30895"/>
            <a:ext cx="8964000" cy="49241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dirty="0">
                <a:solidFill>
                  <a:schemeClr val="lt1"/>
                </a:solidFill>
                <a:latin typeface="Open Sans SemiBold"/>
                <a:ea typeface="Open Sans SemiBold"/>
                <a:cs typeface="Open Sans SemiBold"/>
                <a:sym typeface="Open Sans SemiBold"/>
              </a:rPr>
              <a:t>Trump Tariff Threats Against Digital Regs on Behalf of Big Tech </a:t>
            </a:r>
          </a:p>
        </p:txBody>
      </p:sp>
    </p:spTree>
    <p:extLst>
      <p:ext uri="{BB962C8B-B14F-4D97-AF65-F5344CB8AC3E}">
        <p14:creationId xmlns:p14="http://schemas.microsoft.com/office/powerpoint/2010/main" val="2214276941"/>
      </p:ext>
    </p:extLst>
  </p:cSld>
  <p:clrMapOvr>
    <a:masterClrMapping/>
  </p:clrMapOvr>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1A237E"/>
      </a:accent5>
      <a:accent6>
        <a:srgbClr val="F4B400"/>
      </a:accent6>
      <a:hlink>
        <a:srgbClr val="1A237E"/>
      </a:hlink>
      <a:folHlink>
        <a:srgbClr val="1A23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58898</TotalTime>
  <Words>3077</Words>
  <Application>Microsoft Office PowerPoint</Application>
  <PresentationFormat>On-screen Show (16:9)</PresentationFormat>
  <Paragraphs>180</Paragraphs>
  <Slides>16</Slides>
  <Notes>13</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16</vt:i4>
      </vt:variant>
    </vt:vector>
  </HeadingPairs>
  <TitlesOfParts>
    <vt:vector size="31" baseType="lpstr">
      <vt:lpstr>Calibri</vt:lpstr>
      <vt:lpstr>Open Sans bold</vt:lpstr>
      <vt:lpstr>Arial</vt:lpstr>
      <vt:lpstr>Roboto</vt:lpstr>
      <vt:lpstr>Wingdings</vt:lpstr>
      <vt:lpstr>Open Sans</vt:lpstr>
      <vt:lpstr>Open Sans Medium</vt:lpstr>
      <vt:lpstr>Symbol</vt:lpstr>
      <vt:lpstr>Open Sans SemiBold</vt:lpstr>
      <vt:lpstr>Playfair Display</vt:lpstr>
      <vt:lpstr>Montserrat</vt:lpstr>
      <vt:lpstr>Georgia</vt:lpstr>
      <vt:lpstr>Times New Roman</vt:lpstr>
      <vt:lpstr>Courier New</vt:lpstr>
      <vt:lpstr>Material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Lori</dc:creator>
  <cp:lastModifiedBy>Lori Wallach</cp:lastModifiedBy>
  <cp:revision>30</cp:revision>
  <dcterms:modified xsi:type="dcterms:W3CDTF">2025-09-16T21:45:44Z</dcterms:modified>
</cp:coreProperties>
</file>